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Quicksand"/>
      <p:regular r:id="rId56"/>
      <p:bold r:id="rId57"/>
    </p:embeddedFont>
    <p:embeddedFont>
      <p:font typeface="Helvetica Neue"/>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HelveticaNeue-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Quicksand-bold.fntdata"/><Relationship Id="rId12" Type="http://schemas.openxmlformats.org/officeDocument/2006/relationships/slide" Target="slides/slide7.xml"/><Relationship Id="rId56" Type="http://schemas.openxmlformats.org/officeDocument/2006/relationships/font" Target="fonts/Quicksand-regular.fntdata"/><Relationship Id="rId15" Type="http://schemas.openxmlformats.org/officeDocument/2006/relationships/slide" Target="slides/slide10.xml"/><Relationship Id="rId59" Type="http://schemas.openxmlformats.org/officeDocument/2006/relationships/font" Target="fonts/HelveticaNeue-bold.fntdata"/><Relationship Id="rId14" Type="http://schemas.openxmlformats.org/officeDocument/2006/relationships/slide" Target="slides/slide9.xml"/><Relationship Id="rId58" Type="http://schemas.openxmlformats.org/officeDocument/2006/relationships/font" Target="fonts/HelveticaNeu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399" cy="4114800"/>
          </a:xfrm>
          <a:prstGeom prst="rect">
            <a:avLst/>
          </a:prstGeom>
        </p:spPr>
        <p:txBody>
          <a:bodyPr anchorCtr="0" anchor="t" bIns="91500" lIns="91500" rIns="91500" tIns="91500">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idx="1" type="subTitle"/>
          </p:nvPr>
        </p:nvSpPr>
        <p:spPr>
          <a:xfrm>
            <a:off x="685800" y="2840053"/>
            <a:ext cx="7772400" cy="784799"/>
          </a:xfrm>
          <a:prstGeom prst="rect">
            <a:avLst/>
          </a:prstGeom>
        </p:spPr>
        <p:txBody>
          <a:bodyPr anchorCtr="0" anchor="t" bIns="91425" lIns="91425" rIns="91425" tIns="91425"/>
          <a:lstStyle>
            <a:lvl1pPr lvl="0" algn="ctr">
              <a:spcBef>
                <a:spcPts val="0"/>
              </a:spcBef>
              <a:buClr>
                <a:schemeClr val="lt2"/>
              </a:buClr>
              <a:buNone/>
              <a:defRPr>
                <a:solidFill>
                  <a:schemeClr val="lt2"/>
                </a:solidFill>
              </a:defRPr>
            </a:lvl1pPr>
            <a:lvl2pPr lvl="1" algn="ctr">
              <a:spcBef>
                <a:spcPts val="0"/>
              </a:spcBef>
              <a:buClr>
                <a:schemeClr val="lt2"/>
              </a:buClr>
              <a:buSzPct val="100000"/>
              <a:buNone/>
              <a:defRPr sz="3000">
                <a:solidFill>
                  <a:schemeClr val="lt2"/>
                </a:solidFill>
              </a:defRPr>
            </a:lvl2pPr>
            <a:lvl3pPr lvl="2" algn="ctr">
              <a:spcBef>
                <a:spcPts val="0"/>
              </a:spcBef>
              <a:buClr>
                <a:schemeClr val="lt2"/>
              </a:buClr>
              <a:buSzPct val="100000"/>
              <a:buNone/>
              <a:defRPr sz="3000">
                <a:solidFill>
                  <a:schemeClr val="lt2"/>
                </a:solidFill>
              </a:defRPr>
            </a:lvl3pPr>
            <a:lvl4pPr lvl="3" algn="ctr">
              <a:spcBef>
                <a:spcPts val="0"/>
              </a:spcBef>
              <a:buClr>
                <a:schemeClr val="lt2"/>
              </a:buClr>
              <a:buSzPct val="100000"/>
              <a:buNone/>
              <a:defRPr sz="3000">
                <a:solidFill>
                  <a:schemeClr val="lt2"/>
                </a:solidFill>
              </a:defRPr>
            </a:lvl4pPr>
            <a:lvl5pPr lvl="4" algn="ctr">
              <a:spcBef>
                <a:spcPts val="0"/>
              </a:spcBef>
              <a:buClr>
                <a:schemeClr val="lt2"/>
              </a:buClr>
              <a:buSzPct val="100000"/>
              <a:buNone/>
              <a:defRPr sz="3000">
                <a:solidFill>
                  <a:schemeClr val="lt2"/>
                </a:solidFill>
              </a:defRPr>
            </a:lvl5pPr>
            <a:lvl6pPr lvl="5" algn="ctr">
              <a:spcBef>
                <a:spcPts val="0"/>
              </a:spcBef>
              <a:buClr>
                <a:schemeClr val="lt2"/>
              </a:buClr>
              <a:buSzPct val="100000"/>
              <a:buNone/>
              <a:defRPr sz="3000">
                <a:solidFill>
                  <a:schemeClr val="lt2"/>
                </a:solidFill>
              </a:defRPr>
            </a:lvl6pPr>
            <a:lvl7pPr lvl="6" algn="ctr">
              <a:spcBef>
                <a:spcPts val="0"/>
              </a:spcBef>
              <a:buClr>
                <a:schemeClr val="lt2"/>
              </a:buClr>
              <a:buSzPct val="100000"/>
              <a:buNone/>
              <a:defRPr sz="3000">
                <a:solidFill>
                  <a:schemeClr val="lt2"/>
                </a:solidFill>
              </a:defRPr>
            </a:lvl7pPr>
            <a:lvl8pPr lvl="7" algn="ctr">
              <a:spcBef>
                <a:spcPts val="0"/>
              </a:spcBef>
              <a:buClr>
                <a:schemeClr val="lt2"/>
              </a:buClr>
              <a:buSzPct val="100000"/>
              <a:buNone/>
              <a:defRPr sz="3000">
                <a:solidFill>
                  <a:schemeClr val="lt2"/>
                </a:solidFill>
              </a:defRPr>
            </a:lvl8pPr>
            <a:lvl9pPr lvl="8" algn="ctr">
              <a:spcBef>
                <a:spcPts val="0"/>
              </a:spcBef>
              <a:buClr>
                <a:schemeClr val="lt2"/>
              </a:buClr>
              <a:buSzPct val="100000"/>
              <a:buNone/>
              <a:defRPr sz="3000">
                <a:solidFill>
                  <a:schemeClr val="lt2"/>
                </a:solidFill>
              </a:defRPr>
            </a:lvl9pPr>
          </a:lstStyle>
          <a:p/>
        </p:txBody>
      </p:sp>
      <p:sp>
        <p:nvSpPr>
          <p:cNvPr id="11" name="Shape 11"/>
          <p:cNvSpPr txBox="1"/>
          <p:nvPr>
            <p:ph type="ctrTitle"/>
          </p:nvPr>
        </p:nvSpPr>
        <p:spPr>
          <a:xfrm>
            <a:off x="685800" y="1583342"/>
            <a:ext cx="7772400" cy="1159799"/>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2" name="Shape 1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 name="Shape 49"/>
        <p:cNvGrpSpPr/>
        <p:nvPr/>
      </p:nvGrpSpPr>
      <p:grpSpPr>
        <a:xfrm>
          <a:off x="0" y="0"/>
          <a:ext cx="0" cy="0"/>
          <a:chOff x="0" y="0"/>
          <a:chExt cx="0" cy="0"/>
        </a:xfrm>
      </p:grpSpPr>
      <p:sp>
        <p:nvSpPr>
          <p:cNvPr id="50" name="Shape 50"/>
          <p:cNvSpPr txBox="1"/>
          <p:nvPr>
            <p:ph type="title"/>
          </p:nvPr>
        </p:nvSpPr>
        <p:spPr>
          <a:xfrm>
            <a:off x="457200" y="535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1" name="Shape 51"/>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457200" y="4406309"/>
            <a:ext cx="8229600" cy="519520"/>
          </a:xfrm>
          <a:prstGeom prst="rect">
            <a:avLst/>
          </a:prstGeom>
        </p:spPr>
        <p:txBody>
          <a:bodyPr anchorCtr="0" anchor="t" bIns="91425" lIns="91425" rIns="91425" tIns="91425"/>
          <a:lstStyle>
            <a:lvl1pPr lvl="0" algn="ctr">
              <a:spcBef>
                <a:spcPts val="360"/>
              </a:spcBef>
              <a:buSzPct val="100000"/>
              <a:buNone/>
              <a:defRPr sz="1800"/>
            </a:lvl1pPr>
          </a:lstStyle>
          <a:p/>
        </p:txBody>
      </p:sp>
      <p:sp>
        <p:nvSpPr>
          <p:cNvPr id="54" name="Shape 54"/>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5" name="Shape 55"/>
        <p:cNvGrpSpPr/>
        <p:nvPr/>
      </p:nvGrpSpPr>
      <p:grpSpPr>
        <a:xfrm>
          <a:off x="0" y="0"/>
          <a:ext cx="0" cy="0"/>
          <a:chOff x="0" y="0"/>
          <a:chExt cx="0" cy="0"/>
        </a:xfrm>
      </p:grpSpPr>
      <p:sp>
        <p:nvSpPr>
          <p:cNvPr id="56" name="Shape 56"/>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5" name="Shape 15"/>
          <p:cNvSpPr txBox="1"/>
          <p:nvPr>
            <p:ph idx="1" type="body"/>
          </p:nvPr>
        </p:nvSpPr>
        <p:spPr>
          <a:xfrm>
            <a:off x="457200" y="1200150"/>
            <a:ext cx="82296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457200"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2" type="body"/>
          </p:nvPr>
        </p:nvSpPr>
        <p:spPr>
          <a:xfrm>
            <a:off x="4692273"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x="0" y="0"/>
          <a:ext cx="0" cy="0"/>
          <a:chOff x="0" y="0"/>
          <a:chExt cx="0" cy="0"/>
        </a:xfrm>
      </p:grpSpPr>
      <p:sp>
        <p:nvSpPr>
          <p:cNvPr id="26" name="Shape 26"/>
          <p:cNvSpPr txBox="1"/>
          <p:nvPr>
            <p:ph idx="1" type="body"/>
          </p:nvPr>
        </p:nvSpPr>
        <p:spPr>
          <a:xfrm>
            <a:off x="457200" y="4406309"/>
            <a:ext cx="8229600" cy="519599"/>
          </a:xfrm>
          <a:prstGeom prst="rect">
            <a:avLst/>
          </a:prstGeom>
        </p:spPr>
        <p:txBody>
          <a:bodyPr anchorCtr="0" anchor="t" bIns="91425" lIns="91425" rIns="91425" tIns="91425"/>
          <a:lstStyle>
            <a:lvl1pPr lvl="0" algn="ctr">
              <a:spcBef>
                <a:spcPts val="0"/>
              </a:spcBef>
              <a:buSzPct val="100000"/>
              <a:buNone/>
              <a:defRPr sz="1800"/>
            </a:lvl1pPr>
          </a:lstStyle>
          <a:p/>
        </p:txBody>
      </p:sp>
      <p:sp>
        <p:nvSpPr>
          <p:cNvPr id="27" name="Shape 2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6" name="Shape 36"/>
        <p:cNvGrpSpPr/>
        <p:nvPr/>
      </p:nvGrpSpPr>
      <p:grpSpPr>
        <a:xfrm>
          <a:off x="0" y="0"/>
          <a:ext cx="0" cy="0"/>
          <a:chOff x="0" y="0"/>
          <a:chExt cx="0" cy="0"/>
        </a:xfrm>
      </p:grpSpPr>
      <p:sp>
        <p:nvSpPr>
          <p:cNvPr id="37" name="Shape 37"/>
          <p:cNvSpPr txBox="1"/>
          <p:nvPr>
            <p:ph type="ctrTitle"/>
          </p:nvPr>
        </p:nvSpPr>
        <p:spPr>
          <a:xfrm>
            <a:off x="685800" y="1583342"/>
            <a:ext cx="7772400" cy="1159856"/>
          </a:xfrm>
          <a:prstGeom prst="rect">
            <a:avLst/>
          </a:prstGeom>
        </p:spPr>
        <p:txBody>
          <a:bodyPr anchorCtr="0" anchor="b" bIns="91425" lIns="91425" rIns="91425" tIns="91425"/>
          <a:lstStyle>
            <a:lvl1pPr lvl="0" algn="ctr">
              <a:spcBef>
                <a:spcPts val="0"/>
              </a:spcBef>
              <a:buSzPct val="100000"/>
              <a:buFont typeface="Quicksand"/>
              <a:defRPr sz="4800">
                <a:latin typeface="Quicksand"/>
                <a:ea typeface="Quicksand"/>
                <a:cs typeface="Quicksand"/>
                <a:sym typeface="Quicksand"/>
              </a:defRPr>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38" name="Shape 38"/>
          <p:cNvSpPr txBox="1"/>
          <p:nvPr>
            <p:ph idx="1" type="subTitle"/>
          </p:nvPr>
        </p:nvSpPr>
        <p:spPr>
          <a:xfrm>
            <a:off x="685800" y="2840053"/>
            <a:ext cx="7772400" cy="784737"/>
          </a:xfrm>
          <a:prstGeom prst="rect">
            <a:avLst/>
          </a:prstGeom>
        </p:spPr>
        <p:txBody>
          <a:bodyPr anchorCtr="0" anchor="t" bIns="91425" lIns="91425" rIns="91425" tIns="91425"/>
          <a:lstStyle>
            <a:lvl1pPr lvl="0" algn="ctr">
              <a:spcBef>
                <a:spcPts val="0"/>
              </a:spcBef>
              <a:buClr>
                <a:schemeClr val="dk2"/>
              </a:buClr>
              <a:buFont typeface="Quicksand"/>
              <a:buNone/>
              <a:defRPr>
                <a:solidFill>
                  <a:schemeClr val="dk2"/>
                </a:solidFill>
                <a:latin typeface="Quicksand"/>
                <a:ea typeface="Quicksand"/>
                <a:cs typeface="Quicksand"/>
                <a:sym typeface="Quicksand"/>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p:txBody>
      </p:sp>
      <p:sp>
        <p:nvSpPr>
          <p:cNvPr id="39" name="Shape 39"/>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0" name="Shape 40"/>
        <p:cNvGrpSpPr/>
        <p:nvPr/>
      </p:nvGrpSpPr>
      <p:grpSpPr>
        <a:xfrm>
          <a:off x="0" y="0"/>
          <a:ext cx="0" cy="0"/>
          <a:chOff x="0" y="0"/>
          <a:chExt cx="0" cy="0"/>
        </a:xfrm>
      </p:grpSpPr>
      <p:sp>
        <p:nvSpPr>
          <p:cNvPr id="41" name="Shape 41"/>
          <p:cNvSpPr txBox="1"/>
          <p:nvPr>
            <p:ph type="title"/>
          </p:nvPr>
        </p:nvSpPr>
        <p:spPr>
          <a:xfrm>
            <a:off x="457200" y="535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2" name="Shape 42"/>
          <p:cNvSpPr txBox="1"/>
          <p:nvPr>
            <p:ph idx="1" type="body"/>
          </p:nvPr>
        </p:nvSpPr>
        <p:spPr>
          <a:xfrm>
            <a:off x="457200" y="1200150"/>
            <a:ext cx="8229600"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3" name="Shape 43"/>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4" name="Shape 44"/>
        <p:cNvGrpSpPr/>
        <p:nvPr/>
      </p:nvGrpSpPr>
      <p:grpSpPr>
        <a:xfrm>
          <a:off x="0" y="0"/>
          <a:ext cx="0" cy="0"/>
          <a:chOff x="0" y="0"/>
          <a:chExt cx="0" cy="0"/>
        </a:xfrm>
      </p:grpSpPr>
      <p:sp>
        <p:nvSpPr>
          <p:cNvPr id="45" name="Shape 45"/>
          <p:cNvSpPr txBox="1"/>
          <p:nvPr>
            <p:ph type="title"/>
          </p:nvPr>
        </p:nvSpPr>
        <p:spPr>
          <a:xfrm>
            <a:off x="457200" y="535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6" name="Shape 46"/>
          <p:cNvSpPr txBox="1"/>
          <p:nvPr>
            <p:ph idx="1" type="body"/>
          </p:nvPr>
        </p:nvSpPr>
        <p:spPr>
          <a:xfrm>
            <a:off x="457200" y="1200150"/>
            <a:ext cx="3994525"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2" type="body"/>
          </p:nvPr>
        </p:nvSpPr>
        <p:spPr>
          <a:xfrm>
            <a:off x="4692273" y="1200150"/>
            <a:ext cx="3994525"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8" name="Shape 48"/>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0.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a:spcBef>
                <a:spcPts val="0"/>
              </a:spcBef>
              <a:buClr>
                <a:schemeClr val="lt1"/>
              </a:buClr>
              <a:buSzPct val="100000"/>
              <a:buNone/>
              <a:defRPr b="1" sz="3600">
                <a:solidFill>
                  <a:schemeClr val="lt1"/>
                </a:solidFill>
              </a:defRPr>
            </a:lvl1pPr>
            <a:lvl2pPr lvl="1">
              <a:spcBef>
                <a:spcPts val="0"/>
              </a:spcBef>
              <a:buClr>
                <a:schemeClr val="lt1"/>
              </a:buClr>
              <a:buSzPct val="100000"/>
              <a:buNone/>
              <a:defRPr b="1" sz="3600">
                <a:solidFill>
                  <a:schemeClr val="lt1"/>
                </a:solidFill>
              </a:defRPr>
            </a:lvl2pPr>
            <a:lvl3pPr lvl="2">
              <a:spcBef>
                <a:spcPts val="0"/>
              </a:spcBef>
              <a:buClr>
                <a:schemeClr val="lt1"/>
              </a:buClr>
              <a:buSzPct val="100000"/>
              <a:buNone/>
              <a:defRPr b="1" sz="3600">
                <a:solidFill>
                  <a:schemeClr val="lt1"/>
                </a:solidFill>
              </a:defRPr>
            </a:lvl3pPr>
            <a:lvl4pPr lvl="3">
              <a:spcBef>
                <a:spcPts val="0"/>
              </a:spcBef>
              <a:buClr>
                <a:schemeClr val="lt1"/>
              </a:buClr>
              <a:buSzPct val="100000"/>
              <a:buNone/>
              <a:defRPr b="1" sz="3600">
                <a:solidFill>
                  <a:schemeClr val="lt1"/>
                </a:solidFill>
              </a:defRPr>
            </a:lvl4pPr>
            <a:lvl5pPr lvl="4">
              <a:spcBef>
                <a:spcPts val="0"/>
              </a:spcBef>
              <a:buClr>
                <a:schemeClr val="lt1"/>
              </a:buClr>
              <a:buSzPct val="100000"/>
              <a:buNone/>
              <a:defRPr b="1" sz="3600">
                <a:solidFill>
                  <a:schemeClr val="lt1"/>
                </a:solidFill>
              </a:defRPr>
            </a:lvl5pPr>
            <a:lvl6pPr lvl="5">
              <a:spcBef>
                <a:spcPts val="0"/>
              </a:spcBef>
              <a:buClr>
                <a:schemeClr val="lt1"/>
              </a:buClr>
              <a:buSzPct val="100000"/>
              <a:buNone/>
              <a:defRPr b="1" sz="3600">
                <a:solidFill>
                  <a:schemeClr val="lt1"/>
                </a:solidFill>
              </a:defRPr>
            </a:lvl6pPr>
            <a:lvl7pPr lvl="6">
              <a:spcBef>
                <a:spcPts val="0"/>
              </a:spcBef>
              <a:buClr>
                <a:schemeClr val="lt1"/>
              </a:buClr>
              <a:buSzPct val="100000"/>
              <a:buNone/>
              <a:defRPr b="1" sz="3600">
                <a:solidFill>
                  <a:schemeClr val="lt1"/>
                </a:solidFill>
              </a:defRPr>
            </a:lvl7pPr>
            <a:lvl8pPr lvl="7">
              <a:spcBef>
                <a:spcPts val="0"/>
              </a:spcBef>
              <a:buClr>
                <a:schemeClr val="lt1"/>
              </a:buClr>
              <a:buSzPct val="100000"/>
              <a:buNone/>
              <a:defRPr b="1" sz="3600">
                <a:solidFill>
                  <a:schemeClr val="lt1"/>
                </a:solidFill>
              </a:defRPr>
            </a:lvl8pPr>
            <a:lvl9pPr lvl="8">
              <a:spcBef>
                <a:spcPts val="0"/>
              </a:spcBef>
              <a:buClr>
                <a:schemeClr val="lt1"/>
              </a:buClr>
              <a:buSzPct val="100000"/>
              <a:buNone/>
              <a:defRPr b="1" sz="3600">
                <a:solidFill>
                  <a:schemeClr val="lt1"/>
                </a:solidFil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a:spcBef>
                <a:spcPts val="600"/>
              </a:spcBef>
              <a:buClr>
                <a:schemeClr val="lt1"/>
              </a:buClr>
              <a:buSzPct val="100000"/>
              <a:defRPr sz="3000">
                <a:solidFill>
                  <a:schemeClr val="lt1"/>
                </a:solidFill>
              </a:defRPr>
            </a:lvl1pPr>
            <a:lvl2pPr lvl="1">
              <a:spcBef>
                <a:spcPts val="480"/>
              </a:spcBef>
              <a:buClr>
                <a:schemeClr val="lt1"/>
              </a:buClr>
              <a:buSzPct val="100000"/>
              <a:defRPr sz="2400">
                <a:solidFill>
                  <a:schemeClr val="lt1"/>
                </a:solidFill>
              </a:defRPr>
            </a:lvl2pPr>
            <a:lvl3pPr lvl="2">
              <a:spcBef>
                <a:spcPts val="480"/>
              </a:spcBef>
              <a:buClr>
                <a:schemeClr val="lt1"/>
              </a:buClr>
              <a:buSzPct val="100000"/>
              <a:defRPr sz="2400">
                <a:solidFill>
                  <a:schemeClr val="lt1"/>
                </a:solidFill>
              </a:defRPr>
            </a:lvl3pPr>
            <a:lvl4pPr lvl="3">
              <a:spcBef>
                <a:spcPts val="360"/>
              </a:spcBef>
              <a:buClr>
                <a:schemeClr val="lt1"/>
              </a:buClr>
              <a:buSzPct val="100000"/>
              <a:defRPr sz="1800">
                <a:solidFill>
                  <a:schemeClr val="lt1"/>
                </a:solidFill>
              </a:defRPr>
            </a:lvl4pPr>
            <a:lvl5pPr lvl="4">
              <a:spcBef>
                <a:spcPts val="360"/>
              </a:spcBef>
              <a:buClr>
                <a:schemeClr val="lt1"/>
              </a:buClr>
              <a:buSzPct val="100000"/>
              <a:defRPr sz="1800">
                <a:solidFill>
                  <a:schemeClr val="lt1"/>
                </a:solidFill>
              </a:defRPr>
            </a:lvl5pPr>
            <a:lvl6pPr lvl="5">
              <a:spcBef>
                <a:spcPts val="360"/>
              </a:spcBef>
              <a:buClr>
                <a:schemeClr val="lt1"/>
              </a:buClr>
              <a:buSzPct val="100000"/>
              <a:defRPr sz="1800">
                <a:solidFill>
                  <a:schemeClr val="lt1"/>
                </a:solidFill>
              </a:defRPr>
            </a:lvl6pPr>
            <a:lvl7pPr lvl="6">
              <a:spcBef>
                <a:spcPts val="360"/>
              </a:spcBef>
              <a:buClr>
                <a:schemeClr val="lt1"/>
              </a:buClr>
              <a:buSzPct val="100000"/>
              <a:defRPr sz="1800">
                <a:solidFill>
                  <a:schemeClr val="lt1"/>
                </a:solidFill>
              </a:defRPr>
            </a:lvl7pPr>
            <a:lvl8pPr lvl="7">
              <a:spcBef>
                <a:spcPts val="360"/>
              </a:spcBef>
              <a:buClr>
                <a:schemeClr val="lt1"/>
              </a:buClr>
              <a:buSzPct val="100000"/>
              <a:defRPr sz="1800">
                <a:solidFill>
                  <a:schemeClr val="lt1"/>
                </a:solidFill>
              </a:defRPr>
            </a:lvl8pPr>
            <a:lvl9pPr lvl="8">
              <a:spcBef>
                <a:spcPts val="360"/>
              </a:spcBef>
              <a:buClr>
                <a:schemeClr val="lt1"/>
              </a:buClr>
              <a:buSzPct val="100000"/>
              <a:defRPr sz="1800">
                <a:solidFill>
                  <a:schemeClr val="lt1"/>
                </a:solidFill>
              </a:defRPr>
            </a:lvl9pPr>
          </a:lstStyle>
          <a:p/>
        </p:txBody>
      </p:sp>
      <p:sp>
        <p:nvSpPr>
          <p:cNvPr id="8" name="Shape 8"/>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lt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0" name="Shape 30"/>
        <p:cNvGrpSpPr/>
        <p:nvPr/>
      </p:nvGrpSpPr>
      <p:grpSpPr>
        <a:xfrm>
          <a:off x="0" y="0"/>
          <a:ext cx="0" cy="0"/>
          <a:chOff x="0" y="0"/>
          <a:chExt cx="0" cy="0"/>
        </a:xfrm>
      </p:grpSpPr>
      <p:sp>
        <p:nvSpPr>
          <p:cNvPr id="31" name="Shape 31"/>
          <p:cNvSpPr/>
          <p:nvPr/>
        </p:nvSpPr>
        <p:spPr>
          <a:xfrm>
            <a:off x="100" y="12700"/>
            <a:ext cx="9144000" cy="965100"/>
          </a:xfrm>
          <a:prstGeom prst="rect">
            <a:avLst/>
          </a:prstGeom>
          <a:solidFill>
            <a:srgbClr val="00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 name="Shape 32"/>
          <p:cNvSpPr txBox="1"/>
          <p:nvPr>
            <p:ph type="title"/>
          </p:nvPr>
        </p:nvSpPr>
        <p:spPr>
          <a:xfrm>
            <a:off x="457200" y="53578"/>
            <a:ext cx="8229600" cy="857400"/>
          </a:xfrm>
          <a:prstGeom prst="rect">
            <a:avLst/>
          </a:prstGeom>
          <a:noFill/>
          <a:ln>
            <a:noFill/>
          </a:ln>
        </p:spPr>
        <p:txBody>
          <a:bodyPr anchorCtr="0" anchor="b" bIns="91425" lIns="91425" rIns="91425" tIns="91425"/>
          <a:lstStyle>
            <a:lvl1pPr lvl="0">
              <a:spcBef>
                <a:spcPts val="0"/>
              </a:spcBef>
              <a:buClr>
                <a:srgbClr val="FFFFFF"/>
              </a:buClr>
              <a:buSzPct val="100000"/>
              <a:buFont typeface="Quicksand"/>
              <a:buNone/>
              <a:defRPr b="1" sz="3600">
                <a:solidFill>
                  <a:srgbClr val="FFFFFF"/>
                </a:solidFill>
                <a:latin typeface="Quicksand"/>
                <a:ea typeface="Quicksand"/>
                <a:cs typeface="Quicksand"/>
                <a:sym typeface="Quicksand"/>
              </a:defRPr>
            </a:lvl1pPr>
            <a:lvl2pPr lvl="1">
              <a:spcBef>
                <a:spcPts val="0"/>
              </a:spcBef>
              <a:buClr>
                <a:schemeClr val="dk1"/>
              </a:buClr>
              <a:buSzPct val="100000"/>
              <a:buNone/>
              <a:defRPr b="1" sz="3600">
                <a:solidFill>
                  <a:schemeClr val="dk1"/>
                </a:solidFill>
              </a:defRPr>
            </a:lvl2pPr>
            <a:lvl3pPr lvl="2">
              <a:spcBef>
                <a:spcPts val="0"/>
              </a:spcBef>
              <a:buClr>
                <a:schemeClr val="dk1"/>
              </a:buClr>
              <a:buSzPct val="100000"/>
              <a:buNone/>
              <a:defRPr b="1" sz="3600">
                <a:solidFill>
                  <a:schemeClr val="dk1"/>
                </a:solidFill>
              </a:defRPr>
            </a:lvl3pPr>
            <a:lvl4pPr lvl="3">
              <a:spcBef>
                <a:spcPts val="0"/>
              </a:spcBef>
              <a:buClr>
                <a:schemeClr val="dk1"/>
              </a:buClr>
              <a:buSzPct val="100000"/>
              <a:buNone/>
              <a:defRPr b="1" sz="3600">
                <a:solidFill>
                  <a:schemeClr val="dk1"/>
                </a:solidFill>
              </a:defRPr>
            </a:lvl4pPr>
            <a:lvl5pPr lvl="4">
              <a:spcBef>
                <a:spcPts val="0"/>
              </a:spcBef>
              <a:buClr>
                <a:schemeClr val="dk1"/>
              </a:buClr>
              <a:buSzPct val="100000"/>
              <a:buNone/>
              <a:defRPr b="1" sz="3600">
                <a:solidFill>
                  <a:schemeClr val="dk1"/>
                </a:solidFill>
              </a:defRPr>
            </a:lvl5pPr>
            <a:lvl6pPr lvl="5">
              <a:spcBef>
                <a:spcPts val="0"/>
              </a:spcBef>
              <a:buClr>
                <a:schemeClr val="dk1"/>
              </a:buClr>
              <a:buSzPct val="100000"/>
              <a:buNone/>
              <a:defRPr b="1" sz="3600">
                <a:solidFill>
                  <a:schemeClr val="dk1"/>
                </a:solidFill>
              </a:defRPr>
            </a:lvl6pPr>
            <a:lvl7pPr lvl="6">
              <a:spcBef>
                <a:spcPts val="0"/>
              </a:spcBef>
              <a:buClr>
                <a:schemeClr val="dk1"/>
              </a:buClr>
              <a:buSzPct val="100000"/>
              <a:buNone/>
              <a:defRPr b="1" sz="3600">
                <a:solidFill>
                  <a:schemeClr val="dk1"/>
                </a:solidFill>
              </a:defRPr>
            </a:lvl7pPr>
            <a:lvl8pPr lvl="7">
              <a:spcBef>
                <a:spcPts val="0"/>
              </a:spcBef>
              <a:buClr>
                <a:schemeClr val="dk1"/>
              </a:buClr>
              <a:buSzPct val="100000"/>
              <a:buNone/>
              <a:defRPr b="1" sz="3600">
                <a:solidFill>
                  <a:schemeClr val="dk1"/>
                </a:solidFill>
              </a:defRPr>
            </a:lvl8pPr>
            <a:lvl9pPr lvl="8">
              <a:spcBef>
                <a:spcPts val="0"/>
              </a:spcBef>
              <a:buClr>
                <a:schemeClr val="dk1"/>
              </a:buClr>
              <a:buSzPct val="100000"/>
              <a:buNone/>
              <a:defRPr b="1" sz="3600">
                <a:solidFill>
                  <a:schemeClr val="dk1"/>
                </a:solidFill>
              </a:defRPr>
            </a:lvl9pPr>
          </a:lstStyle>
          <a:p/>
        </p:txBody>
      </p:sp>
      <p:sp>
        <p:nvSpPr>
          <p:cNvPr id="33" name="Shape 33"/>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lvl="0">
              <a:spcBef>
                <a:spcPts val="600"/>
              </a:spcBef>
              <a:buClr>
                <a:schemeClr val="dk1"/>
              </a:buClr>
              <a:buSzPct val="100000"/>
              <a:buFont typeface="Quicksand"/>
              <a:defRPr sz="3000">
                <a:solidFill>
                  <a:schemeClr val="dk1"/>
                </a:solidFill>
                <a:latin typeface="Quicksand"/>
                <a:ea typeface="Quicksand"/>
                <a:cs typeface="Quicksand"/>
                <a:sym typeface="Quicksand"/>
              </a:defRPr>
            </a:lvl1pPr>
            <a:lvl2pPr lvl="1">
              <a:spcBef>
                <a:spcPts val="480"/>
              </a:spcBef>
              <a:buClr>
                <a:schemeClr val="dk1"/>
              </a:buClr>
              <a:buSzPct val="100000"/>
              <a:buFont typeface="Quicksand"/>
              <a:defRPr sz="2400">
                <a:solidFill>
                  <a:schemeClr val="dk1"/>
                </a:solidFill>
                <a:latin typeface="Quicksand"/>
                <a:ea typeface="Quicksand"/>
                <a:cs typeface="Quicksand"/>
                <a:sym typeface="Quicksand"/>
              </a:defRPr>
            </a:lvl2pPr>
            <a:lvl3pPr lvl="2">
              <a:spcBef>
                <a:spcPts val="480"/>
              </a:spcBef>
              <a:buClr>
                <a:schemeClr val="dk1"/>
              </a:buClr>
              <a:buSzPct val="100000"/>
              <a:buFont typeface="Quicksand"/>
              <a:defRPr sz="2400">
                <a:solidFill>
                  <a:schemeClr val="dk1"/>
                </a:solidFill>
                <a:latin typeface="Quicksand"/>
                <a:ea typeface="Quicksand"/>
                <a:cs typeface="Quicksand"/>
                <a:sym typeface="Quicksand"/>
              </a:defRPr>
            </a:lvl3pPr>
            <a:lvl4pPr lvl="3">
              <a:spcBef>
                <a:spcPts val="360"/>
              </a:spcBef>
              <a:buClr>
                <a:schemeClr val="dk1"/>
              </a:buClr>
              <a:buSzPct val="100000"/>
              <a:buFont typeface="Quicksand"/>
              <a:defRPr sz="1800">
                <a:solidFill>
                  <a:schemeClr val="dk1"/>
                </a:solidFill>
                <a:latin typeface="Quicksand"/>
                <a:ea typeface="Quicksand"/>
                <a:cs typeface="Quicksand"/>
                <a:sym typeface="Quicksand"/>
              </a:defRPr>
            </a:lvl4pPr>
            <a:lvl5pPr lvl="4">
              <a:spcBef>
                <a:spcPts val="360"/>
              </a:spcBef>
              <a:buClr>
                <a:schemeClr val="dk1"/>
              </a:buClr>
              <a:buSzPct val="100000"/>
              <a:buFont typeface="Quicksand"/>
              <a:defRPr sz="1800">
                <a:solidFill>
                  <a:schemeClr val="dk1"/>
                </a:solidFill>
                <a:latin typeface="Quicksand"/>
                <a:ea typeface="Quicksand"/>
                <a:cs typeface="Quicksand"/>
                <a:sym typeface="Quicksand"/>
              </a:defRPr>
            </a:lvl5pPr>
            <a:lvl6pPr lvl="5">
              <a:spcBef>
                <a:spcPts val="360"/>
              </a:spcBef>
              <a:buClr>
                <a:schemeClr val="dk1"/>
              </a:buClr>
              <a:buSzPct val="100000"/>
              <a:buFont typeface="Quicksand"/>
              <a:defRPr sz="1800">
                <a:solidFill>
                  <a:schemeClr val="dk1"/>
                </a:solidFill>
                <a:latin typeface="Quicksand"/>
                <a:ea typeface="Quicksand"/>
                <a:cs typeface="Quicksand"/>
                <a:sym typeface="Quicksand"/>
              </a:defRPr>
            </a:lvl6pPr>
            <a:lvl7pPr lvl="6">
              <a:spcBef>
                <a:spcPts val="360"/>
              </a:spcBef>
              <a:buClr>
                <a:schemeClr val="dk1"/>
              </a:buClr>
              <a:buSzPct val="100000"/>
              <a:buFont typeface="Quicksand"/>
              <a:defRPr sz="1800">
                <a:solidFill>
                  <a:schemeClr val="dk1"/>
                </a:solidFill>
                <a:latin typeface="Quicksand"/>
                <a:ea typeface="Quicksand"/>
                <a:cs typeface="Quicksand"/>
                <a:sym typeface="Quicksand"/>
              </a:defRPr>
            </a:lvl7pPr>
            <a:lvl8pPr lvl="7">
              <a:spcBef>
                <a:spcPts val="360"/>
              </a:spcBef>
              <a:buClr>
                <a:schemeClr val="dk1"/>
              </a:buClr>
              <a:buSzPct val="100000"/>
              <a:buFont typeface="Quicksand"/>
              <a:defRPr sz="1800">
                <a:solidFill>
                  <a:schemeClr val="dk1"/>
                </a:solidFill>
                <a:latin typeface="Quicksand"/>
                <a:ea typeface="Quicksand"/>
                <a:cs typeface="Quicksand"/>
                <a:sym typeface="Quicksand"/>
              </a:defRPr>
            </a:lvl8pPr>
            <a:lvl9pPr lvl="8">
              <a:spcBef>
                <a:spcPts val="360"/>
              </a:spcBef>
              <a:buClr>
                <a:schemeClr val="dk1"/>
              </a:buClr>
              <a:buSzPct val="100000"/>
              <a:buFont typeface="Quicksand"/>
              <a:defRPr sz="1800">
                <a:solidFill>
                  <a:schemeClr val="dk1"/>
                </a:solidFill>
                <a:latin typeface="Quicksand"/>
                <a:ea typeface="Quicksand"/>
                <a:cs typeface="Quicksand"/>
                <a:sym typeface="Quicksand"/>
              </a:defRPr>
            </a:lvl9pPr>
          </a:lstStyle>
          <a:p/>
        </p:txBody>
      </p:sp>
      <p:pic>
        <p:nvPicPr>
          <p:cNvPr descr="Hashtag.png" id="34" name="Shape 34"/>
          <p:cNvPicPr preferRelativeResize="0"/>
          <p:nvPr/>
        </p:nvPicPr>
        <p:blipFill>
          <a:blip r:embed="rId1">
            <a:alphaModFix/>
          </a:blip>
          <a:stretch>
            <a:fillRect/>
          </a:stretch>
        </p:blipFill>
        <p:spPr>
          <a:xfrm>
            <a:off x="8206220" y="205975"/>
            <a:ext cx="456881" cy="495299"/>
          </a:xfrm>
          <a:prstGeom prst="rect">
            <a:avLst/>
          </a:prstGeom>
          <a:noFill/>
          <a:ln>
            <a:noFill/>
          </a:ln>
        </p:spPr>
      </p:pic>
      <p:sp>
        <p:nvSpPr>
          <p:cNvPr id="35" name="Shape 35"/>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 id="2147483659"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0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9.png"/><Relationship Id="rId4" Type="http://schemas.openxmlformats.org/officeDocument/2006/relationships/image" Target="../media/image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09.png"/><Relationship Id="rId4" Type="http://schemas.openxmlformats.org/officeDocument/2006/relationships/image" Target="../media/image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medium.com/@dustin/stock-photos-that-dont-suck-62ae4bcbe01b" TargetMode="Externa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apps.pixlr.com/editor/"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457200" y="53578"/>
            <a:ext cx="8229600" cy="857400"/>
          </a:xfrm>
          <a:prstGeom prst="rect">
            <a:avLst/>
          </a:prstGeom>
        </p:spPr>
        <p:txBody>
          <a:bodyPr anchorCtr="0" anchor="b" bIns="91425" lIns="91425" rIns="91425" tIns="91425">
            <a:noAutofit/>
          </a:bodyPr>
          <a:lstStyle/>
          <a:p>
            <a:pPr lvl="0">
              <a:spcBef>
                <a:spcPts val="0"/>
              </a:spcBef>
              <a:buNone/>
            </a:pPr>
            <a:r>
              <a:rPr lang="en" sz="3400"/>
              <a:t>Welcome to Ladies Learning Code</a:t>
            </a:r>
          </a:p>
        </p:txBody>
      </p:sp>
      <p:pic>
        <p:nvPicPr>
          <p:cNvPr descr="6021632122_ef4ca7c8c6_o.jpg" id="62" name="Shape 62"/>
          <p:cNvPicPr preferRelativeResize="0"/>
          <p:nvPr/>
        </p:nvPicPr>
        <p:blipFill>
          <a:blip r:embed="rId3">
            <a:alphaModFix/>
          </a:blip>
          <a:stretch>
            <a:fillRect/>
          </a:stretch>
        </p:blipFill>
        <p:spPr>
          <a:xfrm>
            <a:off x="0" y="969993"/>
            <a:ext cx="9144006" cy="4173508"/>
          </a:xfrm>
          <a:prstGeom prst="rect">
            <a:avLst/>
          </a:prstGeom>
          <a:noFill/>
          <a:ln>
            <a:noFill/>
          </a:ln>
        </p:spPr>
      </p:pic>
      <p:sp>
        <p:nvSpPr>
          <p:cNvPr id="63" name="Shape 63"/>
          <p:cNvSpPr/>
          <p:nvPr/>
        </p:nvSpPr>
        <p:spPr>
          <a:xfrm>
            <a:off x="457200" y="4372500"/>
            <a:ext cx="2859000" cy="574424"/>
          </a:xfrm>
          <a:prstGeom prst="rect">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telus.png" id="64" name="Shape 64"/>
          <p:cNvPicPr preferRelativeResize="0"/>
          <p:nvPr/>
        </p:nvPicPr>
        <p:blipFill>
          <a:blip r:embed="rId4">
            <a:alphaModFix/>
          </a:blip>
          <a:stretch>
            <a:fillRect/>
          </a:stretch>
        </p:blipFill>
        <p:spPr>
          <a:xfrm>
            <a:off x="613775" y="4475022"/>
            <a:ext cx="1810687" cy="369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Menu bars</a:t>
            </a:r>
          </a:p>
        </p:txBody>
      </p:sp>
      <p:sp>
        <p:nvSpPr>
          <p:cNvPr id="116" name="Shape 116"/>
          <p:cNvSpPr txBox="1"/>
          <p:nvPr>
            <p:ph idx="1" type="body"/>
          </p:nvPr>
        </p:nvSpPr>
        <p:spPr>
          <a:xfrm>
            <a:off x="457200" y="1219725"/>
            <a:ext cx="8229600" cy="2229600"/>
          </a:xfrm>
          <a:prstGeom prst="rect">
            <a:avLst/>
          </a:prstGeom>
        </p:spPr>
        <p:txBody>
          <a:bodyPr anchorCtr="0" anchor="t" bIns="91425" lIns="91425" rIns="91425" tIns="91425">
            <a:noAutofit/>
          </a:bodyPr>
          <a:lstStyle/>
          <a:p>
            <a:pPr lvl="0" rtl="0">
              <a:spcBef>
                <a:spcPts val="0"/>
              </a:spcBef>
              <a:buNone/>
            </a:pPr>
            <a:r>
              <a:t/>
            </a:r>
            <a:endParaRPr sz="2500">
              <a:latin typeface="Helvetica Neue"/>
              <a:ea typeface="Helvetica Neue"/>
              <a:cs typeface="Helvetica Neue"/>
              <a:sym typeface="Helvetica Neue"/>
            </a:endParaRPr>
          </a:p>
          <a:p>
            <a:pPr lvl="0" rtl="0">
              <a:spcBef>
                <a:spcPts val="0"/>
              </a:spcBef>
              <a:buNone/>
            </a:pPr>
            <a:r>
              <a:t/>
            </a:r>
            <a:endParaRPr sz="2500">
              <a:latin typeface="Helvetica Neue"/>
              <a:ea typeface="Helvetica Neue"/>
              <a:cs typeface="Helvetica Neue"/>
              <a:sym typeface="Helvetica Neue"/>
            </a:endParaRPr>
          </a:p>
        </p:txBody>
      </p:sp>
      <p:pic>
        <p:nvPicPr>
          <p:cNvPr descr="Screen Shot 2015-01-30 at 1.16.57 PM.png" id="117" name="Shape 117"/>
          <p:cNvPicPr preferRelativeResize="0"/>
          <p:nvPr/>
        </p:nvPicPr>
        <p:blipFill>
          <a:blip r:embed="rId3">
            <a:alphaModFix/>
          </a:blip>
          <a:stretch>
            <a:fillRect/>
          </a:stretch>
        </p:blipFill>
        <p:spPr>
          <a:xfrm>
            <a:off x="251625" y="1063365"/>
            <a:ext cx="8640748" cy="188709"/>
          </a:xfrm>
          <a:prstGeom prst="rect">
            <a:avLst/>
          </a:prstGeom>
          <a:noFill/>
          <a:ln>
            <a:noFill/>
          </a:ln>
        </p:spPr>
      </p:pic>
      <p:sp>
        <p:nvSpPr>
          <p:cNvPr id="118" name="Shape 118"/>
          <p:cNvSpPr txBox="1"/>
          <p:nvPr/>
        </p:nvSpPr>
        <p:spPr>
          <a:xfrm>
            <a:off x="457225" y="1438350"/>
            <a:ext cx="8229600" cy="3106799"/>
          </a:xfrm>
          <a:prstGeom prst="rect">
            <a:avLst/>
          </a:prstGeom>
          <a:noFill/>
          <a:ln>
            <a:noFill/>
          </a:ln>
        </p:spPr>
        <p:txBody>
          <a:bodyPr anchorCtr="0" anchor="t" bIns="91425" lIns="91425" rIns="91425" tIns="91425">
            <a:noAutofit/>
          </a:bodyPr>
          <a:lstStyle/>
          <a:p>
            <a:pPr lvl="0" rtl="0">
              <a:spcBef>
                <a:spcPts val="0"/>
              </a:spcBef>
              <a:buClr>
                <a:schemeClr val="dk1"/>
              </a:buClr>
              <a:buSzPct val="44000"/>
              <a:buFont typeface="Arial"/>
              <a:buNone/>
            </a:pPr>
            <a:r>
              <a:rPr lang="en" sz="2500">
                <a:solidFill>
                  <a:srgbClr val="FFFFFF"/>
                </a:solidFill>
                <a:latin typeface="Helvetica Neue"/>
                <a:ea typeface="Helvetica Neue"/>
                <a:cs typeface="Helvetica Neue"/>
                <a:sym typeface="Helvetica Neue"/>
              </a:rPr>
              <a:t>Menus are probably the most familiar aspect of the Photoshop environment. In the menu bar across the top you’ll see some familiar language from other applications.</a:t>
            </a:r>
          </a:p>
          <a:p>
            <a:pPr lvl="0">
              <a:spcBef>
                <a:spcPts val="0"/>
              </a:spcBef>
              <a:buNone/>
            </a:pPr>
            <a:r>
              <a:t/>
            </a:r>
            <a:endParaRPr sz="2500">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pic>
        <p:nvPicPr>
          <p:cNvPr descr="Screen Shot 2015-01-30 at 12.53.14 PM.png" id="123" name="Shape 123"/>
          <p:cNvPicPr preferRelativeResize="0"/>
          <p:nvPr/>
        </p:nvPicPr>
        <p:blipFill>
          <a:blip r:embed="rId3">
            <a:alphaModFix/>
          </a:blip>
          <a:stretch>
            <a:fillRect/>
          </a:stretch>
        </p:blipFill>
        <p:spPr>
          <a:xfrm>
            <a:off x="1465499" y="506274"/>
            <a:ext cx="6057025" cy="4361048"/>
          </a:xfrm>
          <a:prstGeom prst="rect">
            <a:avLst/>
          </a:prstGeom>
          <a:noFill/>
          <a:ln>
            <a:noFill/>
          </a:ln>
        </p:spPr>
      </p:pic>
      <p:cxnSp>
        <p:nvCxnSpPr>
          <p:cNvPr id="124" name="Shape 124"/>
          <p:cNvCxnSpPr/>
          <p:nvPr/>
        </p:nvCxnSpPr>
        <p:spPr>
          <a:xfrm>
            <a:off x="506300" y="586850"/>
            <a:ext cx="886199" cy="0"/>
          </a:xfrm>
          <a:prstGeom prst="straightConnector1">
            <a:avLst/>
          </a:prstGeom>
          <a:noFill/>
          <a:ln cap="flat" cmpd="sng" w="19050">
            <a:solidFill>
              <a:srgbClr val="FFFFFF"/>
            </a:solidFill>
            <a:prstDash val="solid"/>
            <a:round/>
            <a:headEnd len="lg" w="lg" type="none"/>
            <a:tailEnd len="lg" w="lg" type="stealth"/>
          </a:ln>
        </p:spPr>
      </p:cxnSp>
      <p:sp>
        <p:nvSpPr>
          <p:cNvPr id="125" name="Shape 125"/>
          <p:cNvSpPr txBox="1"/>
          <p:nvPr/>
        </p:nvSpPr>
        <p:spPr>
          <a:xfrm>
            <a:off x="361550" y="207175"/>
            <a:ext cx="1175700" cy="299099"/>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latin typeface="Helvetica Neue"/>
                <a:ea typeface="Helvetica Neue"/>
                <a:cs typeface="Helvetica Neue"/>
                <a:sym typeface="Helvetica Neue"/>
              </a:rPr>
              <a:t>Menu bar</a:t>
            </a:r>
          </a:p>
        </p:txBody>
      </p:sp>
      <p:cxnSp>
        <p:nvCxnSpPr>
          <p:cNvPr id="126" name="Shape 126"/>
          <p:cNvCxnSpPr/>
          <p:nvPr/>
        </p:nvCxnSpPr>
        <p:spPr>
          <a:xfrm>
            <a:off x="932300" y="2094225"/>
            <a:ext cx="460200" cy="0"/>
          </a:xfrm>
          <a:prstGeom prst="straightConnector1">
            <a:avLst/>
          </a:prstGeom>
          <a:noFill/>
          <a:ln cap="flat" cmpd="sng" w="19050">
            <a:solidFill>
              <a:srgbClr val="FFFFFF"/>
            </a:solidFill>
            <a:prstDash val="solid"/>
            <a:round/>
            <a:headEnd len="lg" w="lg" type="none"/>
            <a:tailEnd len="lg" w="lg" type="triangle"/>
          </a:ln>
        </p:spPr>
      </p:cxnSp>
      <p:sp>
        <p:nvSpPr>
          <p:cNvPr id="127" name="Shape 127"/>
          <p:cNvSpPr txBox="1"/>
          <p:nvPr/>
        </p:nvSpPr>
        <p:spPr>
          <a:xfrm>
            <a:off x="455000" y="2094225"/>
            <a:ext cx="988800" cy="391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latin typeface="Helvetica Neue"/>
                <a:ea typeface="Helvetica Neue"/>
                <a:cs typeface="Helvetica Neue"/>
                <a:sym typeface="Helvetica Neue"/>
              </a:rPr>
              <a:t>Toolbar</a:t>
            </a:r>
          </a:p>
        </p:txBody>
      </p:sp>
      <p:pic>
        <p:nvPicPr>
          <p:cNvPr descr="Screen Shot 2015-01-30 at 12.59.35 PM.png" id="128" name="Shape 128"/>
          <p:cNvPicPr preferRelativeResize="0"/>
          <p:nvPr/>
        </p:nvPicPr>
        <p:blipFill>
          <a:blip r:embed="rId4">
            <a:alphaModFix/>
          </a:blip>
          <a:stretch>
            <a:fillRect/>
          </a:stretch>
        </p:blipFill>
        <p:spPr>
          <a:xfrm>
            <a:off x="2589023" y="1375675"/>
            <a:ext cx="3013750" cy="2392125"/>
          </a:xfrm>
          <a:prstGeom prst="rect">
            <a:avLst/>
          </a:prstGeom>
          <a:noFill/>
          <a:ln>
            <a:noFill/>
          </a:ln>
        </p:spPr>
      </p:pic>
      <p:cxnSp>
        <p:nvCxnSpPr>
          <p:cNvPr id="129" name="Shape 129"/>
          <p:cNvCxnSpPr/>
          <p:nvPr/>
        </p:nvCxnSpPr>
        <p:spPr>
          <a:xfrm rot="10800000">
            <a:off x="7720950" y="2819150"/>
            <a:ext cx="770999" cy="0"/>
          </a:xfrm>
          <a:prstGeom prst="straightConnector1">
            <a:avLst/>
          </a:prstGeom>
          <a:noFill/>
          <a:ln cap="flat" cmpd="sng" w="19050">
            <a:solidFill>
              <a:srgbClr val="FFFFFF"/>
            </a:solidFill>
            <a:prstDash val="solid"/>
            <a:round/>
            <a:headEnd len="lg" w="lg" type="none"/>
            <a:tailEnd len="lg" w="lg" type="triangle"/>
          </a:ln>
        </p:spPr>
      </p:cxnSp>
      <p:sp>
        <p:nvSpPr>
          <p:cNvPr id="130" name="Shape 130"/>
          <p:cNvSpPr txBox="1"/>
          <p:nvPr/>
        </p:nvSpPr>
        <p:spPr>
          <a:xfrm>
            <a:off x="7709500" y="2094225"/>
            <a:ext cx="1116000" cy="391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latin typeface="Helvetica Neue"/>
                <a:ea typeface="Helvetica Neue"/>
                <a:cs typeface="Helvetica Neue"/>
                <a:sym typeface="Helvetica Neue"/>
              </a:rPr>
              <a:t>Layers</a:t>
            </a:r>
          </a:p>
          <a:p>
            <a:pPr lvl="0">
              <a:spcBef>
                <a:spcPts val="0"/>
              </a:spcBef>
              <a:buNone/>
            </a:pPr>
            <a:r>
              <a:rPr lang="en" sz="1800">
                <a:solidFill>
                  <a:srgbClr val="FFFFFF"/>
                </a:solidFill>
                <a:latin typeface="Helvetica Neue"/>
                <a:ea typeface="Helvetica Neue"/>
                <a:cs typeface="Helvetica Neue"/>
                <a:sym typeface="Helvetica Neue"/>
              </a:rPr>
              <a:t>panel</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File Menu</a:t>
            </a:r>
          </a:p>
        </p:txBody>
      </p:sp>
      <p:sp>
        <p:nvSpPr>
          <p:cNvPr id="136" name="Shape 136"/>
          <p:cNvSpPr txBox="1"/>
          <p:nvPr>
            <p:ph idx="1" type="body"/>
          </p:nvPr>
        </p:nvSpPr>
        <p:spPr>
          <a:xfrm>
            <a:off x="457200" y="1219725"/>
            <a:ext cx="8229600" cy="2229600"/>
          </a:xfrm>
          <a:prstGeom prst="rect">
            <a:avLst/>
          </a:prstGeom>
        </p:spPr>
        <p:txBody>
          <a:bodyPr anchorCtr="0" anchor="t" bIns="91425" lIns="91425" rIns="91425" tIns="91425">
            <a:noAutofit/>
          </a:bodyPr>
          <a:lstStyle/>
          <a:p>
            <a:pPr lvl="0" rtl="0">
              <a:spcBef>
                <a:spcPts val="0"/>
              </a:spcBef>
              <a:buNone/>
            </a:pPr>
            <a:r>
              <a:t/>
            </a:r>
            <a:endParaRPr sz="2500">
              <a:latin typeface="Helvetica Neue"/>
              <a:ea typeface="Helvetica Neue"/>
              <a:cs typeface="Helvetica Neue"/>
              <a:sym typeface="Helvetica Neue"/>
            </a:endParaRPr>
          </a:p>
          <a:p>
            <a:pPr lvl="0" rtl="0">
              <a:spcBef>
                <a:spcPts val="0"/>
              </a:spcBef>
              <a:buNone/>
            </a:pPr>
            <a:r>
              <a:t/>
            </a:r>
            <a:endParaRPr sz="2500">
              <a:latin typeface="Helvetica Neue"/>
              <a:ea typeface="Helvetica Neue"/>
              <a:cs typeface="Helvetica Neue"/>
              <a:sym typeface="Helvetica Neue"/>
            </a:endParaRPr>
          </a:p>
        </p:txBody>
      </p:sp>
      <p:sp>
        <p:nvSpPr>
          <p:cNvPr id="137" name="Shape 137"/>
          <p:cNvSpPr txBox="1"/>
          <p:nvPr/>
        </p:nvSpPr>
        <p:spPr>
          <a:xfrm>
            <a:off x="457200" y="1352412"/>
            <a:ext cx="4605599" cy="3106799"/>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There are 2 primary ways to </a:t>
            </a:r>
          </a:p>
          <a:p>
            <a:pPr lvl="0" rtl="0">
              <a:spcBef>
                <a:spcPts val="0"/>
              </a:spcBef>
              <a:buNone/>
            </a:pPr>
            <a:r>
              <a:rPr lang="en" sz="2500">
                <a:solidFill>
                  <a:srgbClr val="FFFFFF"/>
                </a:solidFill>
                <a:latin typeface="Helvetica Neue"/>
                <a:ea typeface="Helvetica Neue"/>
                <a:cs typeface="Helvetica Neue"/>
                <a:sym typeface="Helvetica Neue"/>
              </a:rPr>
              <a:t>work inside Photoshop one is </a:t>
            </a:r>
          </a:p>
          <a:p>
            <a:pPr lvl="0" rtl="0">
              <a:spcBef>
                <a:spcPts val="0"/>
              </a:spcBef>
              <a:buNone/>
            </a:pPr>
            <a:r>
              <a:rPr lang="en" sz="2500">
                <a:solidFill>
                  <a:srgbClr val="FFFFFF"/>
                </a:solidFill>
                <a:latin typeface="Helvetica Neue"/>
                <a:ea typeface="Helvetica Neue"/>
                <a:cs typeface="Helvetica Neue"/>
                <a:sym typeface="Helvetica Neue"/>
              </a:rPr>
              <a:t>to open an existing image or </a:t>
            </a:r>
          </a:p>
          <a:p>
            <a:pPr lvl="0" rtl="0">
              <a:spcBef>
                <a:spcPts val="0"/>
              </a:spcBef>
              <a:buNone/>
            </a:pPr>
            <a:r>
              <a:rPr lang="en" sz="2500">
                <a:solidFill>
                  <a:srgbClr val="FFFFFF"/>
                </a:solidFill>
                <a:latin typeface="Helvetica Neue"/>
                <a:ea typeface="Helvetica Neue"/>
                <a:cs typeface="Helvetica Neue"/>
                <a:sym typeface="Helvetica Neue"/>
              </a:rPr>
              <a:t>file, the other is to create a new </a:t>
            </a:r>
          </a:p>
          <a:p>
            <a:pPr lvl="0" rtl="0">
              <a:spcBef>
                <a:spcPts val="0"/>
              </a:spcBef>
              <a:buNone/>
            </a:pPr>
            <a:r>
              <a:rPr lang="en" sz="2500">
                <a:solidFill>
                  <a:srgbClr val="FFFFFF"/>
                </a:solidFill>
                <a:latin typeface="Helvetica Neue"/>
                <a:ea typeface="Helvetica Neue"/>
                <a:cs typeface="Helvetica Neue"/>
                <a:sym typeface="Helvetica Neue"/>
              </a:rPr>
              <a:t>composition from scratch for </a:t>
            </a:r>
          </a:p>
          <a:p>
            <a:pPr lvl="0" rtl="0">
              <a:spcBef>
                <a:spcPts val="0"/>
              </a:spcBef>
              <a:buNone/>
            </a:pPr>
            <a:r>
              <a:rPr lang="en" sz="2500">
                <a:solidFill>
                  <a:srgbClr val="FFFFFF"/>
                </a:solidFill>
                <a:latin typeface="Helvetica Neue"/>
                <a:ea typeface="Helvetica Neue"/>
                <a:cs typeface="Helvetica Neue"/>
                <a:sym typeface="Helvetica Neue"/>
              </a:rPr>
              <a:t>now we’re going to open an </a:t>
            </a:r>
          </a:p>
          <a:p>
            <a:pPr lvl="0" rtl="0">
              <a:spcBef>
                <a:spcPts val="0"/>
              </a:spcBef>
              <a:buNone/>
            </a:pPr>
            <a:r>
              <a:rPr lang="en" sz="2500">
                <a:solidFill>
                  <a:srgbClr val="FFFFFF"/>
                </a:solidFill>
                <a:latin typeface="Helvetica Neue"/>
                <a:ea typeface="Helvetica Neue"/>
                <a:cs typeface="Helvetica Neue"/>
                <a:sym typeface="Helvetica Neue"/>
              </a:rPr>
              <a:t>existing file to get to know our </a:t>
            </a:r>
          </a:p>
          <a:p>
            <a:pPr lvl="0" rtl="0">
              <a:spcBef>
                <a:spcPts val="0"/>
              </a:spcBef>
              <a:buNone/>
            </a:pPr>
            <a:r>
              <a:rPr lang="en" sz="2500">
                <a:solidFill>
                  <a:srgbClr val="FFFFFF"/>
                </a:solidFill>
                <a:latin typeface="Helvetica Neue"/>
                <a:ea typeface="Helvetica Neue"/>
                <a:cs typeface="Helvetica Neue"/>
                <a:sym typeface="Helvetica Neue"/>
              </a:rPr>
              <a:t>way around the interface.</a:t>
            </a: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t/>
            </a:r>
            <a:endParaRPr sz="2500">
              <a:solidFill>
                <a:srgbClr val="FFFFFF"/>
              </a:solidFill>
              <a:latin typeface="Helvetica Neue"/>
              <a:ea typeface="Helvetica Neue"/>
              <a:cs typeface="Helvetica Neue"/>
              <a:sym typeface="Helvetica Neue"/>
            </a:endParaRPr>
          </a:p>
        </p:txBody>
      </p:sp>
      <p:pic>
        <p:nvPicPr>
          <p:cNvPr descr="Screen Shot 2015-01-30 at 1.34.42 PM.png" id="138" name="Shape 138"/>
          <p:cNvPicPr preferRelativeResize="0"/>
          <p:nvPr/>
        </p:nvPicPr>
        <p:blipFill>
          <a:blip r:embed="rId3">
            <a:alphaModFix/>
          </a:blip>
          <a:stretch>
            <a:fillRect/>
          </a:stretch>
        </p:blipFill>
        <p:spPr>
          <a:xfrm>
            <a:off x="5299925" y="1219725"/>
            <a:ext cx="3386899" cy="3372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Open File</a:t>
            </a:r>
          </a:p>
        </p:txBody>
      </p:sp>
      <p:sp>
        <p:nvSpPr>
          <p:cNvPr id="144" name="Shape 144"/>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Getting-to-know-each-other.psd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Layer menu </a:t>
            </a:r>
          </a:p>
        </p:txBody>
      </p:sp>
      <p:sp>
        <p:nvSpPr>
          <p:cNvPr id="150" name="Shape 150"/>
          <p:cNvSpPr txBox="1"/>
          <p:nvPr>
            <p:ph idx="1" type="body"/>
          </p:nvPr>
        </p:nvSpPr>
        <p:spPr>
          <a:xfrm>
            <a:off x="457200" y="1219725"/>
            <a:ext cx="8229600" cy="2229600"/>
          </a:xfrm>
          <a:prstGeom prst="rect">
            <a:avLst/>
          </a:prstGeom>
        </p:spPr>
        <p:txBody>
          <a:bodyPr anchorCtr="0" anchor="t" bIns="91425" lIns="91425" rIns="91425" tIns="91425">
            <a:noAutofit/>
          </a:bodyPr>
          <a:lstStyle/>
          <a:p>
            <a:pPr lvl="0" rtl="0">
              <a:spcBef>
                <a:spcPts val="0"/>
              </a:spcBef>
              <a:buNone/>
            </a:pPr>
            <a:r>
              <a:t/>
            </a:r>
            <a:endParaRPr sz="2500">
              <a:latin typeface="Helvetica Neue"/>
              <a:ea typeface="Helvetica Neue"/>
              <a:cs typeface="Helvetica Neue"/>
              <a:sym typeface="Helvetica Neue"/>
            </a:endParaRPr>
          </a:p>
          <a:p>
            <a:pPr lvl="0" rtl="0">
              <a:spcBef>
                <a:spcPts val="0"/>
              </a:spcBef>
              <a:buNone/>
            </a:pPr>
            <a:r>
              <a:t/>
            </a:r>
            <a:endParaRPr sz="2500">
              <a:latin typeface="Helvetica Neue"/>
              <a:ea typeface="Helvetica Neue"/>
              <a:cs typeface="Helvetica Neue"/>
              <a:sym typeface="Helvetica Neue"/>
            </a:endParaRPr>
          </a:p>
        </p:txBody>
      </p:sp>
      <p:sp>
        <p:nvSpPr>
          <p:cNvPr id="151" name="Shape 151"/>
          <p:cNvSpPr txBox="1"/>
          <p:nvPr/>
        </p:nvSpPr>
        <p:spPr>
          <a:xfrm>
            <a:off x="598350" y="1876975"/>
            <a:ext cx="5258399" cy="2229600"/>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Contains items that affect individual layers: new layer, duplicate layer, rasterization etc.</a:t>
            </a:r>
          </a:p>
          <a:p>
            <a:pPr lvl="0" rtl="0">
              <a:spcBef>
                <a:spcPts val="0"/>
              </a:spcBef>
              <a:buNone/>
            </a:pPr>
            <a:r>
              <a:t/>
            </a:r>
            <a:endParaRPr sz="2500">
              <a:solidFill>
                <a:srgbClr val="FFFFFF"/>
              </a:solidFill>
              <a:latin typeface="Helvetica Neue"/>
              <a:ea typeface="Helvetica Neue"/>
              <a:cs typeface="Helvetica Neue"/>
              <a:sym typeface="Helvetica Neue"/>
            </a:endParaRPr>
          </a:p>
        </p:txBody>
      </p:sp>
      <p:pic>
        <p:nvPicPr>
          <p:cNvPr descr="Screen Shot 2015-01-30 at 2.19.50 PM.png" id="152" name="Shape 152"/>
          <p:cNvPicPr preferRelativeResize="0"/>
          <p:nvPr/>
        </p:nvPicPr>
        <p:blipFill>
          <a:blip r:embed="rId3">
            <a:alphaModFix/>
          </a:blip>
          <a:stretch>
            <a:fillRect/>
          </a:stretch>
        </p:blipFill>
        <p:spPr>
          <a:xfrm>
            <a:off x="6498900" y="1032262"/>
            <a:ext cx="1959500" cy="3919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View menu</a:t>
            </a:r>
          </a:p>
        </p:txBody>
      </p:sp>
      <p:sp>
        <p:nvSpPr>
          <p:cNvPr id="158" name="Shape 158"/>
          <p:cNvSpPr txBox="1"/>
          <p:nvPr>
            <p:ph idx="1" type="body"/>
          </p:nvPr>
        </p:nvSpPr>
        <p:spPr>
          <a:xfrm>
            <a:off x="457200" y="1219725"/>
            <a:ext cx="8229600" cy="2229600"/>
          </a:xfrm>
          <a:prstGeom prst="rect">
            <a:avLst/>
          </a:prstGeom>
        </p:spPr>
        <p:txBody>
          <a:bodyPr anchorCtr="0" anchor="t" bIns="91425" lIns="91425" rIns="91425" tIns="91425">
            <a:noAutofit/>
          </a:bodyPr>
          <a:lstStyle/>
          <a:p>
            <a:pPr lvl="0" rtl="0">
              <a:spcBef>
                <a:spcPts val="0"/>
              </a:spcBef>
              <a:buNone/>
            </a:pPr>
            <a:r>
              <a:t/>
            </a:r>
            <a:endParaRPr sz="2500">
              <a:latin typeface="Helvetica Neue"/>
              <a:ea typeface="Helvetica Neue"/>
              <a:cs typeface="Helvetica Neue"/>
              <a:sym typeface="Helvetica Neue"/>
            </a:endParaRPr>
          </a:p>
          <a:p>
            <a:pPr lvl="0" rtl="0">
              <a:spcBef>
                <a:spcPts val="0"/>
              </a:spcBef>
              <a:buNone/>
            </a:pPr>
            <a:r>
              <a:t/>
            </a:r>
            <a:endParaRPr sz="2500">
              <a:latin typeface="Helvetica Neue"/>
              <a:ea typeface="Helvetica Neue"/>
              <a:cs typeface="Helvetica Neue"/>
              <a:sym typeface="Helvetica Neue"/>
            </a:endParaRPr>
          </a:p>
        </p:txBody>
      </p:sp>
      <p:sp>
        <p:nvSpPr>
          <p:cNvPr id="159" name="Shape 159"/>
          <p:cNvSpPr txBox="1"/>
          <p:nvPr/>
        </p:nvSpPr>
        <p:spPr>
          <a:xfrm>
            <a:off x="690400" y="1439125"/>
            <a:ext cx="3739800" cy="3105299"/>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Affects the way you are viewing the document this is where you can control things like zoom </a:t>
            </a:r>
          </a:p>
          <a:p>
            <a:pPr lvl="0" rtl="0">
              <a:spcBef>
                <a:spcPts val="0"/>
              </a:spcBef>
              <a:buNone/>
            </a:pPr>
            <a:r>
              <a:rPr lang="en" sz="2500">
                <a:solidFill>
                  <a:srgbClr val="FFFFFF"/>
                </a:solidFill>
                <a:latin typeface="Helvetica Neue"/>
                <a:ea typeface="Helvetica Neue"/>
                <a:cs typeface="Helvetica Neue"/>
                <a:sym typeface="Helvetica Neue"/>
              </a:rPr>
              <a:t>level and actual pixels, or other helpful tools like rulers and guides.</a:t>
            </a: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t/>
            </a:r>
            <a:endParaRPr sz="2500">
              <a:solidFill>
                <a:srgbClr val="FFFFFF"/>
              </a:solidFill>
              <a:latin typeface="Helvetica Neue"/>
              <a:ea typeface="Helvetica Neue"/>
              <a:cs typeface="Helvetica Neue"/>
              <a:sym typeface="Helvetica Neue"/>
            </a:endParaRPr>
          </a:p>
        </p:txBody>
      </p:sp>
      <p:pic>
        <p:nvPicPr>
          <p:cNvPr descr="Screen Shot 2015-01-30 at 2.25.12 PM.png" id="160" name="Shape 160"/>
          <p:cNvPicPr preferRelativeResize="0"/>
          <p:nvPr/>
        </p:nvPicPr>
        <p:blipFill>
          <a:blip r:embed="rId3">
            <a:alphaModFix/>
          </a:blip>
          <a:stretch>
            <a:fillRect/>
          </a:stretch>
        </p:blipFill>
        <p:spPr>
          <a:xfrm>
            <a:off x="5206625" y="1403512"/>
            <a:ext cx="3399175" cy="3176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WINDOW MENU?</a:t>
            </a:r>
          </a:p>
        </p:txBody>
      </p:sp>
      <p:sp>
        <p:nvSpPr>
          <p:cNvPr id="166" name="Shape 166"/>
          <p:cNvSpPr txBox="1"/>
          <p:nvPr>
            <p:ph idx="1" type="body"/>
          </p:nvPr>
        </p:nvSpPr>
        <p:spPr>
          <a:xfrm>
            <a:off x="457200" y="1219725"/>
            <a:ext cx="8229600" cy="2229600"/>
          </a:xfrm>
          <a:prstGeom prst="rect">
            <a:avLst/>
          </a:prstGeom>
        </p:spPr>
        <p:txBody>
          <a:bodyPr anchorCtr="0" anchor="t" bIns="91425" lIns="91425" rIns="91425" tIns="91425">
            <a:noAutofit/>
          </a:bodyPr>
          <a:lstStyle/>
          <a:p>
            <a:pPr lvl="0" rtl="0">
              <a:spcBef>
                <a:spcPts val="0"/>
              </a:spcBef>
              <a:buNone/>
            </a:pPr>
            <a:r>
              <a:t/>
            </a:r>
            <a:endParaRPr sz="2500">
              <a:latin typeface="Helvetica Neue"/>
              <a:ea typeface="Helvetica Neue"/>
              <a:cs typeface="Helvetica Neue"/>
              <a:sym typeface="Helvetica Neue"/>
            </a:endParaRPr>
          </a:p>
          <a:p>
            <a:pPr lvl="0" rtl="0">
              <a:spcBef>
                <a:spcPts val="0"/>
              </a:spcBef>
              <a:buNone/>
            </a:pPr>
            <a:r>
              <a:t/>
            </a:r>
            <a:endParaRPr sz="2500">
              <a:latin typeface="Helvetica Neue"/>
              <a:ea typeface="Helvetica Neue"/>
              <a:cs typeface="Helvetica Neue"/>
              <a:sym typeface="Helvetica Neue"/>
            </a:endParaRPr>
          </a:p>
        </p:txBody>
      </p:sp>
      <p:sp>
        <p:nvSpPr>
          <p:cNvPr id="167" name="Shape 167"/>
          <p:cNvSpPr txBox="1"/>
          <p:nvPr/>
        </p:nvSpPr>
        <p:spPr>
          <a:xfrm>
            <a:off x="690400" y="1439125"/>
            <a:ext cx="3739800" cy="3105299"/>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NULL</a:t>
            </a: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t/>
            </a:r>
            <a:endParaRPr sz="2500">
              <a:solidFill>
                <a:srgbClr val="FFFFF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Help Menu</a:t>
            </a:r>
          </a:p>
        </p:txBody>
      </p:sp>
      <p:sp>
        <p:nvSpPr>
          <p:cNvPr id="173" name="Shape 173"/>
          <p:cNvSpPr txBox="1"/>
          <p:nvPr>
            <p:ph idx="1" type="body"/>
          </p:nvPr>
        </p:nvSpPr>
        <p:spPr>
          <a:xfrm>
            <a:off x="457200" y="1219725"/>
            <a:ext cx="8229600" cy="2229600"/>
          </a:xfrm>
          <a:prstGeom prst="rect">
            <a:avLst/>
          </a:prstGeom>
        </p:spPr>
        <p:txBody>
          <a:bodyPr anchorCtr="0" anchor="t" bIns="91425" lIns="91425" rIns="91425" tIns="91425">
            <a:noAutofit/>
          </a:bodyPr>
          <a:lstStyle/>
          <a:p>
            <a:pPr lvl="0" rtl="0">
              <a:spcBef>
                <a:spcPts val="0"/>
              </a:spcBef>
              <a:buNone/>
            </a:pPr>
            <a:r>
              <a:t/>
            </a:r>
            <a:endParaRPr sz="2500">
              <a:latin typeface="Helvetica Neue"/>
              <a:ea typeface="Helvetica Neue"/>
              <a:cs typeface="Helvetica Neue"/>
              <a:sym typeface="Helvetica Neue"/>
            </a:endParaRPr>
          </a:p>
          <a:p>
            <a:pPr lvl="0" rtl="0">
              <a:spcBef>
                <a:spcPts val="0"/>
              </a:spcBef>
              <a:buNone/>
            </a:pPr>
            <a:r>
              <a:t/>
            </a:r>
            <a:endParaRPr sz="2500">
              <a:latin typeface="Helvetica Neue"/>
              <a:ea typeface="Helvetica Neue"/>
              <a:cs typeface="Helvetica Neue"/>
              <a:sym typeface="Helvetica Neue"/>
            </a:endParaRPr>
          </a:p>
        </p:txBody>
      </p:sp>
      <p:sp>
        <p:nvSpPr>
          <p:cNvPr id="174" name="Shape 174"/>
          <p:cNvSpPr txBox="1"/>
          <p:nvPr/>
        </p:nvSpPr>
        <p:spPr>
          <a:xfrm>
            <a:off x="690400" y="1668900"/>
            <a:ext cx="3739800" cy="1805699"/>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Helpful to use if you run into any troubles, this tab can lead you to links to solve the situation.</a:t>
            </a:r>
          </a:p>
          <a:p>
            <a:pPr lvl="0" rtl="0">
              <a:spcBef>
                <a:spcPts val="0"/>
              </a:spcBef>
              <a:buNone/>
            </a:pPr>
            <a:r>
              <a:t/>
            </a:r>
            <a:endParaRPr sz="2500">
              <a:solidFill>
                <a:srgbClr val="FFFFFF"/>
              </a:solidFill>
              <a:latin typeface="Helvetica Neue"/>
              <a:ea typeface="Helvetica Neue"/>
              <a:cs typeface="Helvetica Neue"/>
              <a:sym typeface="Helvetica Neue"/>
            </a:endParaRPr>
          </a:p>
        </p:txBody>
      </p:sp>
      <p:pic>
        <p:nvPicPr>
          <p:cNvPr descr="Screen Shot 2015-01-30 at 2.37.53 PM.png" id="175" name="Shape 175"/>
          <p:cNvPicPr preferRelativeResize="0"/>
          <p:nvPr/>
        </p:nvPicPr>
        <p:blipFill>
          <a:blip r:embed="rId3">
            <a:alphaModFix/>
          </a:blip>
          <a:stretch>
            <a:fillRect/>
          </a:stretch>
        </p:blipFill>
        <p:spPr>
          <a:xfrm>
            <a:off x="4992850" y="1618637"/>
            <a:ext cx="3591899" cy="1906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Help Menu</a:t>
            </a:r>
          </a:p>
        </p:txBody>
      </p:sp>
      <p:sp>
        <p:nvSpPr>
          <p:cNvPr id="181" name="Shape 181"/>
          <p:cNvSpPr txBox="1"/>
          <p:nvPr>
            <p:ph idx="1" type="body"/>
          </p:nvPr>
        </p:nvSpPr>
        <p:spPr>
          <a:xfrm>
            <a:off x="457200" y="1219725"/>
            <a:ext cx="8229600" cy="2229600"/>
          </a:xfrm>
          <a:prstGeom prst="rect">
            <a:avLst/>
          </a:prstGeom>
        </p:spPr>
        <p:txBody>
          <a:bodyPr anchorCtr="0" anchor="t" bIns="91425" lIns="91425" rIns="91425" tIns="91425">
            <a:noAutofit/>
          </a:bodyPr>
          <a:lstStyle/>
          <a:p>
            <a:pPr lvl="0" rtl="0">
              <a:spcBef>
                <a:spcPts val="0"/>
              </a:spcBef>
              <a:buNone/>
            </a:pPr>
            <a:r>
              <a:t/>
            </a:r>
            <a:endParaRPr sz="2500">
              <a:latin typeface="Helvetica Neue"/>
              <a:ea typeface="Helvetica Neue"/>
              <a:cs typeface="Helvetica Neue"/>
              <a:sym typeface="Helvetica Neue"/>
            </a:endParaRPr>
          </a:p>
          <a:p>
            <a:pPr lvl="0" rtl="0">
              <a:spcBef>
                <a:spcPts val="0"/>
              </a:spcBef>
              <a:buNone/>
            </a:pPr>
            <a:r>
              <a:t/>
            </a:r>
            <a:endParaRPr sz="2500">
              <a:latin typeface="Helvetica Neue"/>
              <a:ea typeface="Helvetica Neue"/>
              <a:cs typeface="Helvetica Neue"/>
              <a:sym typeface="Helvetica Neue"/>
            </a:endParaRPr>
          </a:p>
        </p:txBody>
      </p:sp>
      <p:sp>
        <p:nvSpPr>
          <p:cNvPr id="182" name="Shape 182"/>
          <p:cNvSpPr txBox="1"/>
          <p:nvPr/>
        </p:nvSpPr>
        <p:spPr>
          <a:xfrm>
            <a:off x="690400" y="1668900"/>
            <a:ext cx="3739800" cy="1805699"/>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Helpful to use if you run into any troubles, this tab can lead you to links to solve the situation.</a:t>
            </a:r>
          </a:p>
          <a:p>
            <a:pPr lvl="0" rtl="0">
              <a:spcBef>
                <a:spcPts val="0"/>
              </a:spcBef>
              <a:buNone/>
            </a:pPr>
            <a:r>
              <a:t/>
            </a:r>
            <a:endParaRPr sz="2500">
              <a:solidFill>
                <a:srgbClr val="FFFFFF"/>
              </a:solidFill>
              <a:latin typeface="Helvetica Neue"/>
              <a:ea typeface="Helvetica Neue"/>
              <a:cs typeface="Helvetica Neue"/>
              <a:sym typeface="Helvetica Neue"/>
            </a:endParaRPr>
          </a:p>
        </p:txBody>
      </p:sp>
      <p:pic>
        <p:nvPicPr>
          <p:cNvPr descr="Screen Shot 2015-01-30 at 2.37.53 PM.png" id="183" name="Shape 183"/>
          <p:cNvPicPr preferRelativeResize="0"/>
          <p:nvPr/>
        </p:nvPicPr>
        <p:blipFill>
          <a:blip r:embed="rId3">
            <a:alphaModFix/>
          </a:blip>
          <a:stretch>
            <a:fillRect/>
          </a:stretch>
        </p:blipFill>
        <p:spPr>
          <a:xfrm>
            <a:off x="4992850" y="1618637"/>
            <a:ext cx="3591899" cy="1906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Work with layers</a:t>
            </a:r>
          </a:p>
        </p:txBody>
      </p:sp>
      <p:pic>
        <p:nvPicPr>
          <p:cNvPr descr="Screen Shot 2015-01-30 at 2.58.31 PM.png" id="189" name="Shape 189"/>
          <p:cNvPicPr preferRelativeResize="0"/>
          <p:nvPr/>
        </p:nvPicPr>
        <p:blipFill>
          <a:blip r:embed="rId3">
            <a:alphaModFix/>
          </a:blip>
          <a:stretch>
            <a:fillRect/>
          </a:stretch>
        </p:blipFill>
        <p:spPr>
          <a:xfrm>
            <a:off x="577125" y="1781175"/>
            <a:ext cx="4381500" cy="1581150"/>
          </a:xfrm>
          <a:prstGeom prst="rect">
            <a:avLst/>
          </a:prstGeom>
          <a:noFill/>
          <a:ln>
            <a:noFill/>
          </a:ln>
        </p:spPr>
      </p:pic>
      <p:pic>
        <p:nvPicPr>
          <p:cNvPr descr="Screen Shot 2015-01-30 at 3.06.16 PM.png" id="190" name="Shape 190"/>
          <p:cNvPicPr preferRelativeResize="0"/>
          <p:nvPr/>
        </p:nvPicPr>
        <p:blipFill>
          <a:blip r:embed="rId4">
            <a:alphaModFix/>
          </a:blip>
          <a:stretch>
            <a:fillRect/>
          </a:stretch>
        </p:blipFill>
        <p:spPr>
          <a:xfrm>
            <a:off x="5236925" y="942975"/>
            <a:ext cx="3156950" cy="2419350"/>
          </a:xfrm>
          <a:prstGeom prst="rect">
            <a:avLst/>
          </a:prstGeom>
          <a:noFill/>
          <a:ln>
            <a:noFill/>
          </a:ln>
        </p:spPr>
      </p:pic>
      <p:sp>
        <p:nvSpPr>
          <p:cNvPr id="191" name="Shape 191"/>
          <p:cNvSpPr txBox="1"/>
          <p:nvPr/>
        </p:nvSpPr>
        <p:spPr>
          <a:xfrm>
            <a:off x="577125" y="3670650"/>
            <a:ext cx="7816800" cy="978000"/>
          </a:xfrm>
          <a:prstGeom prst="rect">
            <a:avLst/>
          </a:prstGeom>
          <a:noFill/>
          <a:ln>
            <a:noFill/>
          </a:ln>
        </p:spPr>
        <p:txBody>
          <a:bodyPr anchorCtr="0" anchor="t" bIns="91425" lIns="91425" rIns="91425" tIns="91425">
            <a:noAutofit/>
          </a:bodyPr>
          <a:lstStyle/>
          <a:p>
            <a:pPr lvl="0">
              <a:spcBef>
                <a:spcPts val="0"/>
              </a:spcBef>
              <a:buNone/>
            </a:pPr>
            <a:r>
              <a:rPr lang="en" sz="2500">
                <a:solidFill>
                  <a:srgbClr val="FFFFFF"/>
                </a:solidFill>
                <a:latin typeface="Helvetica Neue"/>
                <a:ea typeface="Helvetica Neue"/>
                <a:cs typeface="Helvetica Neue"/>
                <a:sym typeface="Helvetica Neue"/>
              </a:rPr>
              <a:t>Make a new layer and rename it Background.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ctrTitle"/>
          </p:nvPr>
        </p:nvSpPr>
        <p:spPr>
          <a:xfrm>
            <a:off x="685800" y="1583342"/>
            <a:ext cx="7772400" cy="1159856"/>
          </a:xfrm>
          <a:prstGeom prst="rect">
            <a:avLst/>
          </a:prstGeom>
        </p:spPr>
        <p:txBody>
          <a:bodyPr anchorCtr="0" anchor="b" bIns="91425" lIns="91425" rIns="91425" tIns="91425">
            <a:noAutofit/>
          </a:bodyPr>
          <a:lstStyle/>
          <a:p>
            <a:pPr lvl="0">
              <a:spcBef>
                <a:spcPts val="0"/>
              </a:spcBef>
              <a:buNone/>
            </a:pPr>
            <a:r>
              <a:rPr lang="en">
                <a:latin typeface="Helvetica Neue"/>
                <a:ea typeface="Helvetica Neue"/>
                <a:cs typeface="Helvetica Neue"/>
                <a:sym typeface="Helvetica Neue"/>
              </a:rPr>
              <a:t>Introduction to Pixlr</a:t>
            </a:r>
          </a:p>
        </p:txBody>
      </p:sp>
      <p:sp>
        <p:nvSpPr>
          <p:cNvPr id="70" name="Shape 70"/>
          <p:cNvSpPr txBox="1"/>
          <p:nvPr>
            <p:ph idx="1" type="subTitle"/>
          </p:nvPr>
        </p:nvSpPr>
        <p:spPr>
          <a:xfrm>
            <a:off x="685800" y="2840053"/>
            <a:ext cx="7772400" cy="784737"/>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Work with layers</a:t>
            </a:r>
          </a:p>
        </p:txBody>
      </p:sp>
      <p:pic>
        <p:nvPicPr>
          <p:cNvPr descr="Screen Shot 2015-01-30 at 2.58.31 PM.png" id="197" name="Shape 197"/>
          <p:cNvPicPr preferRelativeResize="0"/>
          <p:nvPr/>
        </p:nvPicPr>
        <p:blipFill>
          <a:blip r:embed="rId3">
            <a:alphaModFix/>
          </a:blip>
          <a:stretch>
            <a:fillRect/>
          </a:stretch>
        </p:blipFill>
        <p:spPr>
          <a:xfrm>
            <a:off x="577125" y="1781175"/>
            <a:ext cx="4381500" cy="1581150"/>
          </a:xfrm>
          <a:prstGeom prst="rect">
            <a:avLst/>
          </a:prstGeom>
          <a:noFill/>
          <a:ln>
            <a:noFill/>
          </a:ln>
        </p:spPr>
      </p:pic>
      <p:pic>
        <p:nvPicPr>
          <p:cNvPr descr="Screen Shot 2015-01-30 at 3.06.16 PM.png" id="198" name="Shape 198"/>
          <p:cNvPicPr preferRelativeResize="0"/>
          <p:nvPr/>
        </p:nvPicPr>
        <p:blipFill>
          <a:blip r:embed="rId4">
            <a:alphaModFix/>
          </a:blip>
          <a:stretch>
            <a:fillRect/>
          </a:stretch>
        </p:blipFill>
        <p:spPr>
          <a:xfrm>
            <a:off x="5236925" y="942975"/>
            <a:ext cx="3156950" cy="2419350"/>
          </a:xfrm>
          <a:prstGeom prst="rect">
            <a:avLst/>
          </a:prstGeom>
          <a:noFill/>
          <a:ln>
            <a:noFill/>
          </a:ln>
        </p:spPr>
      </p:pic>
      <p:sp>
        <p:nvSpPr>
          <p:cNvPr id="199" name="Shape 199"/>
          <p:cNvSpPr txBox="1"/>
          <p:nvPr/>
        </p:nvSpPr>
        <p:spPr>
          <a:xfrm>
            <a:off x="577125" y="3670650"/>
            <a:ext cx="7816800" cy="978000"/>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Make a new layer and rename it Background.</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Tools</a:t>
            </a:r>
          </a:p>
        </p:txBody>
      </p:sp>
      <p:sp>
        <p:nvSpPr>
          <p:cNvPr id="205" name="Shape 205"/>
          <p:cNvSpPr txBox="1"/>
          <p:nvPr>
            <p:ph idx="1" type="body"/>
          </p:nvPr>
        </p:nvSpPr>
        <p:spPr>
          <a:xfrm>
            <a:off x="457200" y="1200150"/>
            <a:ext cx="3397500" cy="3725699"/>
          </a:xfrm>
          <a:prstGeom prst="rect">
            <a:avLst/>
          </a:prstGeom>
        </p:spPr>
        <p:txBody>
          <a:bodyPr anchorCtr="0" anchor="t" bIns="91425" lIns="91425" rIns="91425" tIns="91425">
            <a:noAutofit/>
          </a:bodyPr>
          <a:lstStyle/>
          <a:p>
            <a:pPr lvl="0" rtl="0">
              <a:spcBef>
                <a:spcPts val="0"/>
              </a:spcBef>
              <a:buClr>
                <a:schemeClr val="dk1"/>
              </a:buClr>
              <a:buSzPct val="44000"/>
              <a:buFont typeface="Arial"/>
              <a:buNone/>
            </a:pPr>
            <a:r>
              <a:rPr lang="en" sz="2500"/>
              <a:t>These are all the things your mouse cursor can become. Everything from a paint brush to a magic want or a plain ol’ arrow. Tools have shortcuts too!</a:t>
            </a:r>
          </a:p>
          <a:p>
            <a:pPr lvl="0">
              <a:spcBef>
                <a:spcPts val="0"/>
              </a:spcBef>
              <a:buNone/>
            </a:pPr>
            <a:r>
              <a:t/>
            </a:r>
            <a:endParaRPr/>
          </a:p>
        </p:txBody>
      </p:sp>
      <p:pic>
        <p:nvPicPr>
          <p:cNvPr descr="Screen Shot 2015-02-24 at 12.36.13 PM.png" id="206" name="Shape 206"/>
          <p:cNvPicPr preferRelativeResize="0"/>
          <p:nvPr/>
        </p:nvPicPr>
        <p:blipFill>
          <a:blip r:embed="rId3">
            <a:alphaModFix/>
          </a:blip>
          <a:stretch>
            <a:fillRect/>
          </a:stretch>
        </p:blipFill>
        <p:spPr>
          <a:xfrm>
            <a:off x="4232236" y="0"/>
            <a:ext cx="679527"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Helvetica Neue"/>
                <a:ea typeface="Helvetica Neue"/>
                <a:cs typeface="Helvetica Neue"/>
                <a:sym typeface="Helvetica Neue"/>
              </a:rPr>
              <a:t>Option bar</a:t>
            </a:r>
          </a:p>
        </p:txBody>
      </p:sp>
      <p:sp>
        <p:nvSpPr>
          <p:cNvPr id="212" name="Shape 21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500">
                <a:latin typeface="Helvetica Neue"/>
                <a:ea typeface="Helvetica Neue"/>
                <a:cs typeface="Helvetica Neue"/>
                <a:sym typeface="Helvetica Neue"/>
              </a:rPr>
              <a:t>The option bar appears on the top and changes according to the tool.</a:t>
            </a:r>
          </a:p>
          <a:p>
            <a:pPr lvl="0" rtl="0">
              <a:spcBef>
                <a:spcPts val="0"/>
              </a:spcBef>
              <a:buNone/>
            </a:pPr>
            <a:r>
              <a:t/>
            </a:r>
            <a:endParaRPr sz="2500">
              <a:latin typeface="Helvetica Neue"/>
              <a:ea typeface="Helvetica Neue"/>
              <a:cs typeface="Helvetica Neue"/>
              <a:sym typeface="Helvetica Neue"/>
            </a:endParaRPr>
          </a:p>
          <a:p>
            <a:pPr lvl="0">
              <a:spcBef>
                <a:spcPts val="0"/>
              </a:spcBef>
              <a:buNone/>
            </a:pPr>
            <a:r>
              <a:rPr lang="en" sz="2500">
                <a:latin typeface="Helvetica Neue"/>
                <a:ea typeface="Helvetica Neue"/>
                <a:cs typeface="Helvetica Neue"/>
                <a:sym typeface="Helvetica Neue"/>
              </a:rPr>
              <a:t>Ex. crop tool</a:t>
            </a:r>
          </a:p>
        </p:txBody>
      </p:sp>
      <p:pic>
        <p:nvPicPr>
          <p:cNvPr descr="Screen Shot 2015-02-24 at 12.37.44 PM.png" id="213" name="Shape 213"/>
          <p:cNvPicPr preferRelativeResize="0"/>
          <p:nvPr/>
        </p:nvPicPr>
        <p:blipFill>
          <a:blip r:embed="rId3">
            <a:alphaModFix/>
          </a:blip>
          <a:stretch>
            <a:fillRect/>
          </a:stretch>
        </p:blipFill>
        <p:spPr>
          <a:xfrm>
            <a:off x="457199" y="3607694"/>
            <a:ext cx="8229599" cy="3876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latin typeface="Helvetica Neue"/>
                <a:ea typeface="Helvetica Neue"/>
                <a:cs typeface="Helvetica Neue"/>
                <a:sym typeface="Helvetica Neue"/>
              </a:rPr>
              <a:t>Layers</a:t>
            </a:r>
          </a:p>
        </p:txBody>
      </p:sp>
      <p:sp>
        <p:nvSpPr>
          <p:cNvPr id="219" name="Shape 21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Clr>
                <a:schemeClr val="dk1"/>
              </a:buClr>
              <a:buSzPct val="44000"/>
              <a:buFont typeface="Arial"/>
              <a:buNone/>
            </a:pPr>
            <a:r>
              <a:rPr lang="en" sz="2500">
                <a:solidFill>
                  <a:srgbClr val="FFFFFF"/>
                </a:solidFill>
                <a:latin typeface="Helvetica Neue"/>
                <a:ea typeface="Helvetica Neue"/>
                <a:cs typeface="Helvetica Neue"/>
                <a:sym typeface="Helvetica Neue"/>
              </a:rPr>
              <a:t>Everything in Photoshop (and life) is created by layering different elements on top of each other like a collage. Type, images, background colour, etc. each represent one layer. Layers are without a doubt the most important aspect of Photoshop. You can hide them, lock them, blend them, change their opacity and add effects to them.</a:t>
            </a:r>
          </a:p>
          <a:p>
            <a:pPr lvl="0">
              <a:spcBef>
                <a:spcPts val="0"/>
              </a:spcBef>
              <a:buNone/>
            </a:pPr>
            <a:r>
              <a:t/>
            </a:r>
            <a:endParaRPr sz="11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Helvetica Neue"/>
                <a:ea typeface="Helvetica Neue"/>
                <a:cs typeface="Helvetica Neue"/>
                <a:sym typeface="Helvetica Neue"/>
              </a:rPr>
              <a:t>Hidden layers</a:t>
            </a:r>
          </a:p>
        </p:txBody>
      </p:sp>
      <p:sp>
        <p:nvSpPr>
          <p:cNvPr id="225" name="Shape 22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Everything in Photoshop (and life) is created by layering different elements on top of each other like a collage. Type, images, background colour, etc. each represent one layer. Layers are without a doubt the most important aspect of Photoshop. You can hide them, lock them, blend them, change their opacity and add effects to them.</a:t>
            </a: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NULL</a:t>
            </a:r>
          </a:p>
        </p:txBody>
      </p:sp>
      <p:sp>
        <p:nvSpPr>
          <p:cNvPr id="231" name="Shape 23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sz="2500">
                <a:solidFill>
                  <a:srgbClr val="FFFFFF"/>
                </a:solidFill>
              </a:rPr>
              <a:t>SLIDES 28-30 ON ORIGINAL</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Photo Editing</a:t>
            </a:r>
          </a:p>
        </p:txBody>
      </p:sp>
      <p:sp>
        <p:nvSpPr>
          <p:cNvPr id="237" name="Shape 237"/>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The art of putting Ryan Gosling’s head on a sea turtle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sz="3500">
                <a:latin typeface="Helvetica Neue"/>
                <a:ea typeface="Helvetica Neue"/>
                <a:cs typeface="Helvetica Neue"/>
                <a:sym typeface="Helvetica Neue"/>
              </a:rPr>
              <a:t>Open file</a:t>
            </a:r>
          </a:p>
        </p:txBody>
      </p:sp>
      <p:pic>
        <p:nvPicPr>
          <p:cNvPr descr="Screen Shot 2015-02-24 at 1.06.54 PM.png" id="243" name="Shape 243"/>
          <p:cNvPicPr preferRelativeResize="0"/>
          <p:nvPr/>
        </p:nvPicPr>
        <p:blipFill>
          <a:blip r:embed="rId3">
            <a:alphaModFix/>
          </a:blip>
          <a:stretch>
            <a:fillRect/>
          </a:stretch>
        </p:blipFill>
        <p:spPr>
          <a:xfrm>
            <a:off x="2886487" y="1384850"/>
            <a:ext cx="3371025" cy="3356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Open file</a:t>
            </a:r>
          </a:p>
        </p:txBody>
      </p:sp>
      <p:pic>
        <p:nvPicPr>
          <p:cNvPr descr="Screen Shot 2015-02-24 at 1.06.54 PM.png" id="249" name="Shape 249"/>
          <p:cNvPicPr preferRelativeResize="0"/>
          <p:nvPr/>
        </p:nvPicPr>
        <p:blipFill>
          <a:blip r:embed="rId3">
            <a:alphaModFix/>
          </a:blip>
          <a:stretch>
            <a:fillRect/>
          </a:stretch>
        </p:blipFill>
        <p:spPr>
          <a:xfrm>
            <a:off x="563647" y="1617625"/>
            <a:ext cx="2749599" cy="2737600"/>
          </a:xfrm>
          <a:prstGeom prst="rect">
            <a:avLst/>
          </a:prstGeom>
          <a:noFill/>
          <a:ln>
            <a:noFill/>
          </a:ln>
        </p:spPr>
      </p:pic>
      <p:pic>
        <p:nvPicPr>
          <p:cNvPr descr="Screen Shot 2015-02-24 at 1.10.48 PM.png" id="250" name="Shape 250"/>
          <p:cNvPicPr preferRelativeResize="0"/>
          <p:nvPr/>
        </p:nvPicPr>
        <p:blipFill>
          <a:blip r:embed="rId4">
            <a:alphaModFix/>
          </a:blip>
          <a:stretch>
            <a:fillRect/>
          </a:stretch>
        </p:blipFill>
        <p:spPr>
          <a:xfrm>
            <a:off x="3755250" y="1652925"/>
            <a:ext cx="5181600" cy="2667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Unlock file</a:t>
            </a:r>
          </a:p>
        </p:txBody>
      </p:sp>
      <p:sp>
        <p:nvSpPr>
          <p:cNvPr id="256" name="Shape 256"/>
          <p:cNvSpPr txBox="1"/>
          <p:nvPr/>
        </p:nvSpPr>
        <p:spPr>
          <a:xfrm>
            <a:off x="612625" y="1314600"/>
            <a:ext cx="7657799" cy="3165299"/>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Screen Shot 2015-02-24 at 1.13.05 PM.png" id="257" name="Shape 257"/>
          <p:cNvPicPr preferRelativeResize="0"/>
          <p:nvPr/>
        </p:nvPicPr>
        <p:blipFill>
          <a:blip r:embed="rId3">
            <a:alphaModFix/>
          </a:blip>
          <a:stretch>
            <a:fillRect/>
          </a:stretch>
        </p:blipFill>
        <p:spPr>
          <a:xfrm>
            <a:off x="900200" y="1316100"/>
            <a:ext cx="4152900" cy="3162300"/>
          </a:xfrm>
          <a:prstGeom prst="rect">
            <a:avLst/>
          </a:prstGeom>
          <a:noFill/>
          <a:ln>
            <a:noFill/>
          </a:ln>
        </p:spPr>
      </p:pic>
      <p:sp>
        <p:nvSpPr>
          <p:cNvPr id="258" name="Shape 258"/>
          <p:cNvSpPr/>
          <p:nvPr/>
        </p:nvSpPr>
        <p:spPr>
          <a:xfrm>
            <a:off x="4556400" y="1723025"/>
            <a:ext cx="408299" cy="4082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9" name="Shape 259"/>
          <p:cNvSpPr txBox="1"/>
          <p:nvPr/>
        </p:nvSpPr>
        <p:spPr>
          <a:xfrm>
            <a:off x="5334950" y="1461300"/>
            <a:ext cx="3407700" cy="2220899"/>
          </a:xfrm>
          <a:prstGeom prst="rect">
            <a:avLst/>
          </a:prstGeom>
          <a:noFill/>
          <a:ln>
            <a:noFill/>
          </a:ln>
        </p:spPr>
        <p:txBody>
          <a:bodyPr anchorCtr="0" anchor="t" bIns="91425" lIns="91425" rIns="91425" tIns="91425">
            <a:noAutofit/>
          </a:bodyPr>
          <a:lstStyle/>
          <a:p>
            <a:pPr lvl="0" rtl="0">
              <a:spcBef>
                <a:spcPts val="0"/>
              </a:spcBef>
              <a:buClr>
                <a:schemeClr val="dk1"/>
              </a:buClr>
              <a:buSzPct val="44000"/>
              <a:buFont typeface="Arial"/>
              <a:buNone/>
            </a:pPr>
            <a:r>
              <a:rPr lang="en" sz="2500">
                <a:solidFill>
                  <a:srgbClr val="FFFFFF"/>
                </a:solidFill>
                <a:latin typeface="Helvetica Neue"/>
                <a:ea typeface="Helvetica Neue"/>
                <a:cs typeface="Helvetica Neue"/>
                <a:sym typeface="Helvetica Neue"/>
              </a:rPr>
              <a:t>Double click the lock icon until a checkmark box appears. This allows the layer to be transparent.</a:t>
            </a:r>
          </a:p>
          <a:p>
            <a:pPr lvl="0">
              <a:spcBef>
                <a:spcPts val="0"/>
              </a:spcBef>
              <a:buNone/>
            </a:pPr>
            <a:r>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Introduction</a:t>
            </a:r>
          </a:p>
        </p:txBody>
      </p:sp>
      <p:sp>
        <p:nvSpPr>
          <p:cNvPr id="76" name="Shape 76"/>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a:t>What is Pixlr?</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Selections</a:t>
            </a:r>
          </a:p>
        </p:txBody>
      </p:sp>
      <p:sp>
        <p:nvSpPr>
          <p:cNvPr id="265" name="Shape 265"/>
          <p:cNvSpPr txBox="1"/>
          <p:nvPr/>
        </p:nvSpPr>
        <p:spPr>
          <a:xfrm>
            <a:off x="612625" y="1314600"/>
            <a:ext cx="7657799" cy="31652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66" name="Shape 266"/>
          <p:cNvSpPr txBox="1"/>
          <p:nvPr/>
        </p:nvSpPr>
        <p:spPr>
          <a:xfrm>
            <a:off x="457200" y="1314600"/>
            <a:ext cx="4596899" cy="2220899"/>
          </a:xfrm>
          <a:prstGeom prst="rect">
            <a:avLst/>
          </a:prstGeom>
          <a:noFill/>
          <a:ln>
            <a:noFill/>
          </a:ln>
        </p:spPr>
        <p:txBody>
          <a:bodyPr anchorCtr="0" anchor="t" bIns="91425" lIns="91425" rIns="91425" tIns="91425">
            <a:noAutofit/>
          </a:bodyPr>
          <a:lstStyle/>
          <a:p>
            <a:pPr lvl="0" rtl="0">
              <a:spcBef>
                <a:spcPts val="0"/>
              </a:spcBef>
              <a:buNone/>
            </a:pPr>
            <a:r>
              <a:rPr lang="en" sz="2200">
                <a:solidFill>
                  <a:srgbClr val="FFFFFF"/>
                </a:solidFill>
                <a:latin typeface="Helvetica Neue"/>
                <a:ea typeface="Helvetica Neue"/>
                <a:cs typeface="Helvetica Neue"/>
                <a:sym typeface="Helvetica Neue"/>
              </a:rPr>
              <a:t>There are many ways to target specific pixels you intend to effect. The lasso and marquee tool are good for selecting polygonal shapes or when edges are not clear. Since there is a clear distinction between our subject and the background, you can just use the Magic Wand        tool to cut it out. </a:t>
            </a:r>
          </a:p>
        </p:txBody>
      </p:sp>
      <p:pic>
        <p:nvPicPr>
          <p:cNvPr descr="Screen Shot 2015-02-24 at 1.41.58 PM.png" id="267" name="Shape 267"/>
          <p:cNvPicPr preferRelativeResize="0"/>
          <p:nvPr/>
        </p:nvPicPr>
        <p:blipFill>
          <a:blip r:embed="rId3">
            <a:alphaModFix/>
          </a:blip>
          <a:stretch>
            <a:fillRect/>
          </a:stretch>
        </p:blipFill>
        <p:spPr>
          <a:xfrm>
            <a:off x="2684450" y="4072650"/>
            <a:ext cx="438571" cy="407249"/>
          </a:xfrm>
          <a:prstGeom prst="rect">
            <a:avLst/>
          </a:prstGeom>
          <a:noFill/>
          <a:ln>
            <a:noFill/>
          </a:ln>
        </p:spPr>
      </p:pic>
      <p:pic>
        <p:nvPicPr>
          <p:cNvPr descr="Screen Shot 2015-02-24 at 1.57.35 PM.png" id="268" name="Shape 268"/>
          <p:cNvPicPr preferRelativeResize="0"/>
          <p:nvPr/>
        </p:nvPicPr>
        <p:blipFill>
          <a:blip r:embed="rId4">
            <a:alphaModFix/>
          </a:blip>
          <a:stretch>
            <a:fillRect/>
          </a:stretch>
        </p:blipFill>
        <p:spPr>
          <a:xfrm>
            <a:off x="5116150" y="1595412"/>
            <a:ext cx="3504449" cy="2603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Duplicate layer</a:t>
            </a:r>
          </a:p>
        </p:txBody>
      </p:sp>
      <p:sp>
        <p:nvSpPr>
          <p:cNvPr id="274" name="Shape 274"/>
          <p:cNvSpPr txBox="1"/>
          <p:nvPr/>
        </p:nvSpPr>
        <p:spPr>
          <a:xfrm>
            <a:off x="612625" y="1314600"/>
            <a:ext cx="7657799" cy="31652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75" name="Shape 275"/>
          <p:cNvSpPr txBox="1"/>
          <p:nvPr/>
        </p:nvSpPr>
        <p:spPr>
          <a:xfrm>
            <a:off x="457200" y="1314600"/>
            <a:ext cx="4596899" cy="2220899"/>
          </a:xfrm>
          <a:prstGeom prst="rect">
            <a:avLst/>
          </a:prstGeom>
          <a:noFill/>
          <a:ln>
            <a:noFill/>
          </a:ln>
        </p:spPr>
        <p:txBody>
          <a:bodyPr anchorCtr="0" anchor="t" bIns="91425" lIns="91425" rIns="91425" tIns="91425">
            <a:noAutofit/>
          </a:bodyPr>
          <a:lstStyle/>
          <a:p>
            <a:pPr lvl="0" rtl="0">
              <a:spcBef>
                <a:spcPts val="0"/>
              </a:spcBef>
              <a:buNone/>
            </a:pPr>
            <a:r>
              <a:t/>
            </a:r>
            <a:endParaRPr sz="2200">
              <a:solidFill>
                <a:srgbClr val="FFFFFF"/>
              </a:solidFill>
              <a:latin typeface="Helvetica Neue"/>
              <a:ea typeface="Helvetica Neue"/>
              <a:cs typeface="Helvetica Neue"/>
              <a:sym typeface="Helvetica Neue"/>
            </a:endParaRPr>
          </a:p>
        </p:txBody>
      </p:sp>
      <p:pic>
        <p:nvPicPr>
          <p:cNvPr descr="Screen Shot 2015-02-24 at 2.06.57 PM.png" id="276" name="Shape 276"/>
          <p:cNvPicPr preferRelativeResize="0"/>
          <p:nvPr/>
        </p:nvPicPr>
        <p:blipFill>
          <a:blip r:embed="rId3">
            <a:alphaModFix/>
          </a:blip>
          <a:stretch>
            <a:fillRect/>
          </a:stretch>
        </p:blipFill>
        <p:spPr>
          <a:xfrm>
            <a:off x="457200" y="1800225"/>
            <a:ext cx="4381500" cy="1543050"/>
          </a:xfrm>
          <a:prstGeom prst="rect">
            <a:avLst/>
          </a:prstGeom>
          <a:noFill/>
          <a:ln>
            <a:noFill/>
          </a:ln>
        </p:spPr>
      </p:pic>
      <p:pic>
        <p:nvPicPr>
          <p:cNvPr descr="Screen Shot 2015-02-24 at 2.10.37 PM.png" id="277" name="Shape 277"/>
          <p:cNvPicPr preferRelativeResize="0"/>
          <p:nvPr/>
        </p:nvPicPr>
        <p:blipFill>
          <a:blip r:embed="rId4">
            <a:alphaModFix/>
          </a:blip>
          <a:stretch>
            <a:fillRect/>
          </a:stretch>
        </p:blipFill>
        <p:spPr>
          <a:xfrm>
            <a:off x="5261300" y="1430825"/>
            <a:ext cx="3189974" cy="2410850"/>
          </a:xfrm>
          <a:prstGeom prst="rect">
            <a:avLst/>
          </a:prstGeom>
          <a:noFill/>
          <a:ln>
            <a:noFill/>
          </a:ln>
        </p:spPr>
      </p:pic>
      <p:sp>
        <p:nvSpPr>
          <p:cNvPr id="278" name="Shape 278"/>
          <p:cNvSpPr txBox="1"/>
          <p:nvPr/>
        </p:nvSpPr>
        <p:spPr>
          <a:xfrm>
            <a:off x="421175" y="3726800"/>
            <a:ext cx="4596899" cy="957299"/>
          </a:xfrm>
          <a:prstGeom prst="rect">
            <a:avLst/>
          </a:prstGeom>
          <a:noFill/>
          <a:ln>
            <a:noFill/>
          </a:ln>
        </p:spPr>
        <p:txBody>
          <a:bodyPr anchorCtr="0" anchor="t" bIns="91425" lIns="91425" rIns="91425" tIns="91425">
            <a:noAutofit/>
          </a:bodyPr>
          <a:lstStyle/>
          <a:p>
            <a:pPr lvl="0">
              <a:spcBef>
                <a:spcPts val="0"/>
              </a:spcBef>
              <a:buNone/>
            </a:pPr>
            <a:r>
              <a:rPr lang="en" sz="2500">
                <a:solidFill>
                  <a:srgbClr val="FFFFFF"/>
                </a:solidFill>
                <a:latin typeface="Helvetica Neue"/>
                <a:ea typeface="Helvetica Neue"/>
                <a:cs typeface="Helvetica Neue"/>
                <a:sym typeface="Helvetica Neue"/>
              </a:rPr>
              <a:t>Duplicate the layer under Layer &gt; Duplicate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Duplicate layer</a:t>
            </a:r>
          </a:p>
        </p:txBody>
      </p:sp>
      <p:sp>
        <p:nvSpPr>
          <p:cNvPr id="284" name="Shape 284"/>
          <p:cNvSpPr txBox="1"/>
          <p:nvPr/>
        </p:nvSpPr>
        <p:spPr>
          <a:xfrm>
            <a:off x="612625" y="1314600"/>
            <a:ext cx="7657799" cy="31652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85" name="Shape 285"/>
          <p:cNvSpPr txBox="1"/>
          <p:nvPr/>
        </p:nvSpPr>
        <p:spPr>
          <a:xfrm>
            <a:off x="457200" y="1314600"/>
            <a:ext cx="4596899" cy="2220899"/>
          </a:xfrm>
          <a:prstGeom prst="rect">
            <a:avLst/>
          </a:prstGeom>
          <a:noFill/>
          <a:ln>
            <a:noFill/>
          </a:ln>
        </p:spPr>
        <p:txBody>
          <a:bodyPr anchorCtr="0" anchor="t" bIns="91425" lIns="91425" rIns="91425" tIns="91425">
            <a:noAutofit/>
          </a:bodyPr>
          <a:lstStyle/>
          <a:p>
            <a:pPr lvl="0" rtl="0">
              <a:spcBef>
                <a:spcPts val="0"/>
              </a:spcBef>
              <a:buNone/>
            </a:pPr>
            <a:r>
              <a:t/>
            </a:r>
            <a:endParaRPr sz="2200">
              <a:solidFill>
                <a:srgbClr val="FFFFFF"/>
              </a:solidFill>
              <a:latin typeface="Helvetica Neue"/>
              <a:ea typeface="Helvetica Neue"/>
              <a:cs typeface="Helvetica Neue"/>
              <a:sym typeface="Helvetica Neue"/>
            </a:endParaRPr>
          </a:p>
        </p:txBody>
      </p:sp>
      <p:pic>
        <p:nvPicPr>
          <p:cNvPr descr="Screen Shot 2015-02-24 at 2.06.57 PM.png" id="286" name="Shape 286"/>
          <p:cNvPicPr preferRelativeResize="0"/>
          <p:nvPr/>
        </p:nvPicPr>
        <p:blipFill>
          <a:blip r:embed="rId3">
            <a:alphaModFix/>
          </a:blip>
          <a:stretch>
            <a:fillRect/>
          </a:stretch>
        </p:blipFill>
        <p:spPr>
          <a:xfrm>
            <a:off x="457200" y="1800225"/>
            <a:ext cx="4381500" cy="1543050"/>
          </a:xfrm>
          <a:prstGeom prst="rect">
            <a:avLst/>
          </a:prstGeom>
          <a:noFill/>
          <a:ln>
            <a:noFill/>
          </a:ln>
        </p:spPr>
      </p:pic>
      <p:pic>
        <p:nvPicPr>
          <p:cNvPr descr="Screen Shot 2015-02-24 at 2.10.37 PM.png" id="287" name="Shape 287"/>
          <p:cNvPicPr preferRelativeResize="0"/>
          <p:nvPr/>
        </p:nvPicPr>
        <p:blipFill>
          <a:blip r:embed="rId4">
            <a:alphaModFix/>
          </a:blip>
          <a:stretch>
            <a:fillRect/>
          </a:stretch>
        </p:blipFill>
        <p:spPr>
          <a:xfrm>
            <a:off x="5261300" y="1430825"/>
            <a:ext cx="3189974" cy="2410850"/>
          </a:xfrm>
          <a:prstGeom prst="rect">
            <a:avLst/>
          </a:prstGeom>
          <a:noFill/>
          <a:ln>
            <a:noFill/>
          </a:ln>
        </p:spPr>
      </p:pic>
      <p:sp>
        <p:nvSpPr>
          <p:cNvPr id="288" name="Shape 288"/>
          <p:cNvSpPr txBox="1"/>
          <p:nvPr/>
        </p:nvSpPr>
        <p:spPr>
          <a:xfrm>
            <a:off x="421175" y="3726800"/>
            <a:ext cx="4596899" cy="957299"/>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Duplicate the layer under Layer &gt; Duplicate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Merge!</a:t>
            </a:r>
          </a:p>
        </p:txBody>
      </p:sp>
      <p:sp>
        <p:nvSpPr>
          <p:cNvPr id="294" name="Shape 294"/>
          <p:cNvSpPr txBox="1"/>
          <p:nvPr/>
        </p:nvSpPr>
        <p:spPr>
          <a:xfrm>
            <a:off x="612625" y="1314600"/>
            <a:ext cx="7657799" cy="31652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295" name="Shape 295"/>
          <p:cNvSpPr txBox="1"/>
          <p:nvPr/>
        </p:nvSpPr>
        <p:spPr>
          <a:xfrm>
            <a:off x="457200" y="1314600"/>
            <a:ext cx="4596899" cy="2220899"/>
          </a:xfrm>
          <a:prstGeom prst="rect">
            <a:avLst/>
          </a:prstGeom>
          <a:noFill/>
          <a:ln>
            <a:noFill/>
          </a:ln>
        </p:spPr>
        <p:txBody>
          <a:bodyPr anchorCtr="0" anchor="t" bIns="91425" lIns="91425" rIns="91425" tIns="91425">
            <a:noAutofit/>
          </a:bodyPr>
          <a:lstStyle/>
          <a:p>
            <a:pPr lvl="0" rtl="0">
              <a:spcBef>
                <a:spcPts val="0"/>
              </a:spcBef>
              <a:buNone/>
            </a:pPr>
            <a:r>
              <a:t/>
            </a:r>
            <a:endParaRPr sz="2200">
              <a:solidFill>
                <a:srgbClr val="FFFFFF"/>
              </a:solidFill>
              <a:latin typeface="Helvetica Neue"/>
              <a:ea typeface="Helvetica Neue"/>
              <a:cs typeface="Helvetica Neue"/>
              <a:sym typeface="Helvetica Neue"/>
            </a:endParaRPr>
          </a:p>
        </p:txBody>
      </p:sp>
      <p:sp>
        <p:nvSpPr>
          <p:cNvPr id="296" name="Shape 296"/>
          <p:cNvSpPr txBox="1"/>
          <p:nvPr/>
        </p:nvSpPr>
        <p:spPr>
          <a:xfrm>
            <a:off x="6241500" y="1927500"/>
            <a:ext cx="2445300" cy="1608000"/>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Drag the duplicate layer to the Sea Turtle file.</a:t>
            </a:r>
          </a:p>
        </p:txBody>
      </p:sp>
      <p:pic>
        <p:nvPicPr>
          <p:cNvPr descr="Screen Shot 2015-02-24 at 2.09.47 PM.png" id="297" name="Shape 297"/>
          <p:cNvPicPr preferRelativeResize="0"/>
          <p:nvPr/>
        </p:nvPicPr>
        <p:blipFill>
          <a:blip r:embed="rId3">
            <a:alphaModFix/>
          </a:blip>
          <a:stretch>
            <a:fillRect/>
          </a:stretch>
        </p:blipFill>
        <p:spPr>
          <a:xfrm>
            <a:off x="829574" y="1155200"/>
            <a:ext cx="4982349" cy="3484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Resize</a:t>
            </a:r>
          </a:p>
        </p:txBody>
      </p:sp>
      <p:sp>
        <p:nvSpPr>
          <p:cNvPr id="303" name="Shape 303"/>
          <p:cNvSpPr txBox="1"/>
          <p:nvPr/>
        </p:nvSpPr>
        <p:spPr>
          <a:xfrm>
            <a:off x="612625" y="1314600"/>
            <a:ext cx="7657799" cy="31652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04" name="Shape 304"/>
          <p:cNvSpPr txBox="1"/>
          <p:nvPr/>
        </p:nvSpPr>
        <p:spPr>
          <a:xfrm>
            <a:off x="457200" y="1314600"/>
            <a:ext cx="4596899" cy="2220899"/>
          </a:xfrm>
          <a:prstGeom prst="rect">
            <a:avLst/>
          </a:prstGeom>
          <a:noFill/>
          <a:ln>
            <a:noFill/>
          </a:ln>
        </p:spPr>
        <p:txBody>
          <a:bodyPr anchorCtr="0" anchor="t" bIns="91425" lIns="91425" rIns="91425" tIns="91425">
            <a:noAutofit/>
          </a:bodyPr>
          <a:lstStyle/>
          <a:p>
            <a:pPr lvl="0" rtl="0">
              <a:spcBef>
                <a:spcPts val="0"/>
              </a:spcBef>
              <a:buNone/>
            </a:pPr>
            <a:r>
              <a:t/>
            </a:r>
            <a:endParaRPr sz="2200">
              <a:solidFill>
                <a:srgbClr val="FFFFFF"/>
              </a:solidFill>
              <a:latin typeface="Helvetica Neue"/>
              <a:ea typeface="Helvetica Neue"/>
              <a:cs typeface="Helvetica Neue"/>
              <a:sym typeface="Helvetica Neue"/>
            </a:endParaRPr>
          </a:p>
        </p:txBody>
      </p:sp>
      <p:pic>
        <p:nvPicPr>
          <p:cNvPr descr="Screen Shot 2015-02-24 at 2.23.30 PM.png" id="305" name="Shape 305"/>
          <p:cNvPicPr preferRelativeResize="0"/>
          <p:nvPr/>
        </p:nvPicPr>
        <p:blipFill>
          <a:blip r:embed="rId3">
            <a:alphaModFix/>
          </a:blip>
          <a:stretch>
            <a:fillRect/>
          </a:stretch>
        </p:blipFill>
        <p:spPr>
          <a:xfrm>
            <a:off x="374600" y="1372075"/>
            <a:ext cx="2413125" cy="3050350"/>
          </a:xfrm>
          <a:prstGeom prst="rect">
            <a:avLst/>
          </a:prstGeom>
          <a:noFill/>
          <a:ln>
            <a:noFill/>
          </a:ln>
        </p:spPr>
      </p:pic>
      <p:pic>
        <p:nvPicPr>
          <p:cNvPr descr="Screen Shot 2015-02-24 at 2.28.48 PM.png" id="306" name="Shape 306"/>
          <p:cNvPicPr preferRelativeResize="0"/>
          <p:nvPr/>
        </p:nvPicPr>
        <p:blipFill>
          <a:blip r:embed="rId4">
            <a:alphaModFix/>
          </a:blip>
          <a:stretch>
            <a:fillRect/>
          </a:stretch>
        </p:blipFill>
        <p:spPr>
          <a:xfrm>
            <a:off x="5274425" y="1692150"/>
            <a:ext cx="3624923" cy="2410200"/>
          </a:xfrm>
          <a:prstGeom prst="rect">
            <a:avLst/>
          </a:prstGeom>
          <a:noFill/>
          <a:ln>
            <a:noFill/>
          </a:ln>
        </p:spPr>
      </p:pic>
      <p:sp>
        <p:nvSpPr>
          <p:cNvPr id="307" name="Shape 307"/>
          <p:cNvSpPr txBox="1"/>
          <p:nvPr/>
        </p:nvSpPr>
        <p:spPr>
          <a:xfrm>
            <a:off x="2995175" y="1933650"/>
            <a:ext cx="2071799" cy="1927200"/>
          </a:xfrm>
          <a:prstGeom prst="rect">
            <a:avLst/>
          </a:prstGeom>
          <a:noFill/>
          <a:ln>
            <a:noFill/>
          </a:ln>
        </p:spPr>
        <p:txBody>
          <a:bodyPr anchorCtr="0" anchor="t" bIns="91425" lIns="91425" rIns="91425" tIns="91425">
            <a:noAutofit/>
          </a:bodyPr>
          <a:lstStyle/>
          <a:p>
            <a:pPr lvl="0">
              <a:spcBef>
                <a:spcPts val="0"/>
              </a:spcBef>
              <a:buNone/>
            </a:pPr>
            <a:r>
              <a:rPr lang="en" sz="2500">
                <a:solidFill>
                  <a:srgbClr val="FFFFFF"/>
                </a:solidFill>
              </a:rPr>
              <a:t>Resize Ryan Gosling using Free transform.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Resize</a:t>
            </a:r>
          </a:p>
        </p:txBody>
      </p:sp>
      <p:sp>
        <p:nvSpPr>
          <p:cNvPr id="313" name="Shape 313"/>
          <p:cNvSpPr txBox="1"/>
          <p:nvPr/>
        </p:nvSpPr>
        <p:spPr>
          <a:xfrm>
            <a:off x="612625" y="1314600"/>
            <a:ext cx="7657799" cy="31652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14" name="Shape 314"/>
          <p:cNvSpPr txBox="1"/>
          <p:nvPr/>
        </p:nvSpPr>
        <p:spPr>
          <a:xfrm>
            <a:off x="457200" y="1314600"/>
            <a:ext cx="4596899" cy="2220899"/>
          </a:xfrm>
          <a:prstGeom prst="rect">
            <a:avLst/>
          </a:prstGeom>
          <a:noFill/>
          <a:ln>
            <a:noFill/>
          </a:ln>
        </p:spPr>
        <p:txBody>
          <a:bodyPr anchorCtr="0" anchor="t" bIns="91425" lIns="91425" rIns="91425" tIns="91425">
            <a:noAutofit/>
          </a:bodyPr>
          <a:lstStyle/>
          <a:p>
            <a:pPr lvl="0" rtl="0">
              <a:spcBef>
                <a:spcPts val="0"/>
              </a:spcBef>
              <a:buNone/>
            </a:pPr>
            <a:r>
              <a:t/>
            </a:r>
            <a:endParaRPr sz="2200">
              <a:solidFill>
                <a:srgbClr val="FFFFFF"/>
              </a:solidFill>
              <a:latin typeface="Helvetica Neue"/>
              <a:ea typeface="Helvetica Neue"/>
              <a:cs typeface="Helvetica Neue"/>
              <a:sym typeface="Helvetica Neue"/>
            </a:endParaRPr>
          </a:p>
        </p:txBody>
      </p:sp>
      <p:sp>
        <p:nvSpPr>
          <p:cNvPr id="315" name="Shape 315"/>
          <p:cNvSpPr txBox="1"/>
          <p:nvPr/>
        </p:nvSpPr>
        <p:spPr>
          <a:xfrm>
            <a:off x="612625" y="1692150"/>
            <a:ext cx="4454399" cy="1927200"/>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rPr>
              <a:t>Use the Eraser tool       to erase every but Ryan Gosling’s face. Feel free to change the size of the erase accordingly and if needed- zoom in!</a:t>
            </a:r>
          </a:p>
        </p:txBody>
      </p:sp>
      <p:pic>
        <p:nvPicPr>
          <p:cNvPr descr="Screen Shot 2015-02-24 at 2.53.09 PM.png" id="316" name="Shape 316"/>
          <p:cNvPicPr preferRelativeResize="0"/>
          <p:nvPr/>
        </p:nvPicPr>
        <p:blipFill>
          <a:blip r:embed="rId3">
            <a:alphaModFix/>
          </a:blip>
          <a:stretch>
            <a:fillRect/>
          </a:stretch>
        </p:blipFill>
        <p:spPr>
          <a:xfrm>
            <a:off x="3529800" y="1755975"/>
            <a:ext cx="380825" cy="426524"/>
          </a:xfrm>
          <a:prstGeom prst="rect">
            <a:avLst/>
          </a:prstGeom>
          <a:noFill/>
          <a:ln>
            <a:noFill/>
          </a:ln>
        </p:spPr>
      </p:pic>
      <p:pic>
        <p:nvPicPr>
          <p:cNvPr descr="Screen Shot 2015-02-24 at 3.01.12 PM.png" id="317" name="Shape 317"/>
          <p:cNvPicPr preferRelativeResize="0"/>
          <p:nvPr/>
        </p:nvPicPr>
        <p:blipFill>
          <a:blip r:embed="rId4">
            <a:alphaModFix/>
          </a:blip>
          <a:stretch>
            <a:fillRect/>
          </a:stretch>
        </p:blipFill>
        <p:spPr>
          <a:xfrm>
            <a:off x="5054098" y="1619587"/>
            <a:ext cx="3686101" cy="2555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Finished!</a:t>
            </a:r>
          </a:p>
        </p:txBody>
      </p:sp>
      <p:sp>
        <p:nvSpPr>
          <p:cNvPr id="323" name="Shape 323"/>
          <p:cNvSpPr txBox="1"/>
          <p:nvPr/>
        </p:nvSpPr>
        <p:spPr>
          <a:xfrm>
            <a:off x="612625" y="1314600"/>
            <a:ext cx="7657799" cy="31652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24" name="Shape 324"/>
          <p:cNvSpPr txBox="1"/>
          <p:nvPr/>
        </p:nvSpPr>
        <p:spPr>
          <a:xfrm>
            <a:off x="2273550" y="1684725"/>
            <a:ext cx="4596899" cy="752999"/>
          </a:xfrm>
          <a:prstGeom prst="rect">
            <a:avLst/>
          </a:prstGeom>
          <a:noFill/>
          <a:ln>
            <a:noFill/>
          </a:ln>
        </p:spPr>
        <p:txBody>
          <a:bodyPr anchorCtr="0" anchor="t" bIns="91425" lIns="91425" rIns="91425" tIns="91425">
            <a:noAutofit/>
          </a:bodyPr>
          <a:lstStyle/>
          <a:p>
            <a:pPr lvl="0" rtl="0">
              <a:spcBef>
                <a:spcPts val="0"/>
              </a:spcBef>
              <a:buNone/>
            </a:pPr>
            <a:r>
              <a:t/>
            </a:r>
            <a:endParaRPr sz="2200">
              <a:solidFill>
                <a:srgbClr val="FFFFFF"/>
              </a:solidFill>
              <a:latin typeface="Helvetica Neue"/>
              <a:ea typeface="Helvetica Neue"/>
              <a:cs typeface="Helvetica Neue"/>
              <a:sym typeface="Helvetica Neue"/>
            </a:endParaRPr>
          </a:p>
        </p:txBody>
      </p:sp>
      <p:sp>
        <p:nvSpPr>
          <p:cNvPr id="325" name="Shape 325"/>
          <p:cNvSpPr txBox="1"/>
          <p:nvPr/>
        </p:nvSpPr>
        <p:spPr>
          <a:xfrm>
            <a:off x="2214337" y="1097625"/>
            <a:ext cx="4454399" cy="1927200"/>
          </a:xfrm>
          <a:prstGeom prst="rect">
            <a:avLst/>
          </a:prstGeom>
          <a:noFill/>
          <a:ln>
            <a:noFill/>
          </a:ln>
        </p:spPr>
        <p:txBody>
          <a:bodyPr anchorCtr="0" anchor="t" bIns="91425" lIns="91425" rIns="91425" tIns="91425">
            <a:noAutofit/>
          </a:bodyPr>
          <a:lstStyle/>
          <a:p>
            <a:pPr lvl="0" rtl="0" algn="ctr">
              <a:spcBef>
                <a:spcPts val="0"/>
              </a:spcBef>
              <a:buNone/>
            </a:pPr>
            <a:r>
              <a:rPr lang="en" sz="2500">
                <a:solidFill>
                  <a:srgbClr val="FFFFFF"/>
                </a:solidFill>
              </a:rPr>
              <a:t>You’re all done. Remember to save your work.</a:t>
            </a:r>
          </a:p>
        </p:txBody>
      </p:sp>
      <p:pic>
        <p:nvPicPr>
          <p:cNvPr descr="Screen Shot 2015-02-24 at 3.09.59 PM.png" id="326" name="Shape 326"/>
          <p:cNvPicPr preferRelativeResize="0"/>
          <p:nvPr/>
        </p:nvPicPr>
        <p:blipFill>
          <a:blip r:embed="rId3">
            <a:alphaModFix/>
          </a:blip>
          <a:stretch>
            <a:fillRect/>
          </a:stretch>
        </p:blipFill>
        <p:spPr>
          <a:xfrm>
            <a:off x="1963500" y="2118671"/>
            <a:ext cx="4956075" cy="2717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ctrTitle"/>
          </p:nvPr>
        </p:nvSpPr>
        <p:spPr>
          <a:xfrm>
            <a:off x="685800" y="1583342"/>
            <a:ext cx="7772400" cy="1159799"/>
          </a:xfrm>
          <a:prstGeom prst="rect">
            <a:avLst/>
          </a:prstGeom>
        </p:spPr>
        <p:txBody>
          <a:bodyPr anchorCtr="0" anchor="b" bIns="91425" lIns="91425" rIns="91425" tIns="91425">
            <a:noAutofit/>
          </a:bodyPr>
          <a:lstStyle/>
          <a:p>
            <a:pPr lvl="0">
              <a:spcBef>
                <a:spcPts val="0"/>
              </a:spcBef>
              <a:buNone/>
            </a:pPr>
            <a:r>
              <a:rPr lang="en">
                <a:latin typeface="Helvetica Neue"/>
                <a:ea typeface="Helvetica Neue"/>
                <a:cs typeface="Helvetica Neue"/>
                <a:sym typeface="Helvetica Neue"/>
              </a:rPr>
              <a:t>Personal Brand</a:t>
            </a:r>
          </a:p>
        </p:txBody>
      </p:sp>
      <p:sp>
        <p:nvSpPr>
          <p:cNvPr id="332" name="Shape 332"/>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sz="2000">
                <a:latin typeface="Helvetica Neue"/>
                <a:ea typeface="Helvetica Neue"/>
                <a:cs typeface="Helvetica Neue"/>
                <a:sym typeface="Helvetica Neue"/>
              </a:rPr>
              <a:t>Building elements that define ourselves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a:latin typeface="Helvetica Neue"/>
                <a:ea typeface="Helvetica Neue"/>
                <a:cs typeface="Helvetica Neue"/>
                <a:sym typeface="Helvetica Neue"/>
              </a:rPr>
              <a:t>Personal Brand</a:t>
            </a:r>
          </a:p>
        </p:txBody>
      </p:sp>
      <p:sp>
        <p:nvSpPr>
          <p:cNvPr id="338" name="Shape 338"/>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sz="2000">
                <a:latin typeface="Helvetica Neue"/>
                <a:ea typeface="Helvetica Neue"/>
                <a:cs typeface="Helvetica Neue"/>
                <a:sym typeface="Helvetica Neue"/>
              </a:rPr>
              <a:t>Building elements that define ourselves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pic>
        <p:nvPicPr>
          <p:cNvPr descr="Screen Shot 2015-02-26 at 1.00.42 PM.png" id="343" name="Shape 343"/>
          <p:cNvPicPr preferRelativeResize="0"/>
          <p:nvPr/>
        </p:nvPicPr>
        <p:blipFill>
          <a:blip r:embed="rId3">
            <a:alphaModFix/>
          </a:blip>
          <a:stretch>
            <a:fillRect/>
          </a:stretch>
        </p:blipFill>
        <p:spPr>
          <a:xfrm>
            <a:off x="2398199" y="0"/>
            <a:ext cx="434760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INSTRUCTOR INTRO HERE</a:t>
            </a:r>
          </a:p>
        </p:txBody>
      </p:sp>
      <p:sp>
        <p:nvSpPr>
          <p:cNvPr id="82" name="Shape 82"/>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pic>
        <p:nvPicPr>
          <p:cNvPr descr="Screen Shot 2015-02-26 at 1.02.29 PM.png" id="348" name="Shape 348"/>
          <p:cNvPicPr preferRelativeResize="0"/>
          <p:nvPr/>
        </p:nvPicPr>
        <p:blipFill>
          <a:blip r:embed="rId3">
            <a:alphaModFix/>
          </a:blip>
          <a:stretch>
            <a:fillRect/>
          </a:stretch>
        </p:blipFill>
        <p:spPr>
          <a:xfrm>
            <a:off x="1985609" y="0"/>
            <a:ext cx="5172778" cy="5143499"/>
          </a:xfrm>
          <a:prstGeom prst="rect">
            <a:avLst/>
          </a:prstGeom>
          <a:noFill/>
          <a:ln>
            <a:noFill/>
          </a:ln>
        </p:spPr>
      </p:pic>
      <p:sp>
        <p:nvSpPr>
          <p:cNvPr id="349" name="Shape 349"/>
          <p:cNvSpPr txBox="1"/>
          <p:nvPr/>
        </p:nvSpPr>
        <p:spPr>
          <a:xfrm>
            <a:off x="472225" y="2354700"/>
            <a:ext cx="1097700" cy="4341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latin typeface="Helvetica Neue"/>
                <a:ea typeface="Helvetica Neue"/>
                <a:cs typeface="Helvetica Neue"/>
                <a:sym typeface="Helvetica Neue"/>
              </a:rPr>
              <a:t>600x800</a:t>
            </a:r>
          </a:p>
          <a:p>
            <a:pPr lvl="0" algn="ctr">
              <a:spcBef>
                <a:spcPts val="0"/>
              </a:spcBef>
              <a:buNone/>
            </a:pPr>
            <a:r>
              <a:rPr lang="en" sz="1800">
                <a:solidFill>
                  <a:srgbClr val="FFFFFF"/>
                </a:solidFill>
                <a:latin typeface="Helvetica Neue"/>
                <a:ea typeface="Helvetica Neue"/>
                <a:cs typeface="Helvetica Neue"/>
                <a:sym typeface="Helvetica Neue"/>
              </a:rPr>
              <a:t>canvas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Header pictures</a:t>
            </a:r>
          </a:p>
        </p:txBody>
      </p:sp>
      <p:sp>
        <p:nvSpPr>
          <p:cNvPr id="355" name="Shape 35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3"/>
              </a:rPr>
              <a:t>https://medium.com/@dustin/stock-photos-that-dont-suck-62ae4bcbe01b</a:t>
            </a:r>
            <a:r>
              <a:rPr lang="en"/>
              <a:t> for stock images!</a:t>
            </a:r>
          </a:p>
          <a:p>
            <a:pPr lvl="0" rtl="0">
              <a:spcBef>
                <a:spcPts val="0"/>
              </a:spcBef>
              <a:buNone/>
            </a:pPr>
            <a:r>
              <a:t/>
            </a:r>
            <a:endParaRPr/>
          </a:p>
          <a:p>
            <a:pPr lvl="0">
              <a:spcBef>
                <a:spcPts val="0"/>
              </a:spcBef>
              <a:buNone/>
            </a:pPr>
            <a:r>
              <a:rPr lang="en"/>
              <a:t>Crop the images to these settings:</a:t>
            </a:r>
          </a:p>
        </p:txBody>
      </p:sp>
      <p:pic>
        <p:nvPicPr>
          <p:cNvPr descr="Screen Shot 2015-02-26 at 1.28.38 PM.png" id="356" name="Shape 356"/>
          <p:cNvPicPr preferRelativeResize="0"/>
          <p:nvPr/>
        </p:nvPicPr>
        <p:blipFill>
          <a:blip r:embed="rId4">
            <a:alphaModFix/>
          </a:blip>
          <a:stretch>
            <a:fillRect/>
          </a:stretch>
        </p:blipFill>
        <p:spPr>
          <a:xfrm>
            <a:off x="400050" y="3676975"/>
            <a:ext cx="8343900" cy="495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Header pictures</a:t>
            </a:r>
          </a:p>
        </p:txBody>
      </p:sp>
      <p:sp>
        <p:nvSpPr>
          <p:cNvPr id="362" name="Shape 362"/>
          <p:cNvSpPr txBox="1"/>
          <p:nvPr/>
        </p:nvSpPr>
        <p:spPr>
          <a:xfrm>
            <a:off x="457200" y="1123150"/>
            <a:ext cx="3561000" cy="3522600"/>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After cropping all your pictures, drag them side by side on the blank canvas. After, type your name and what you do over the images using the Type tool!</a:t>
            </a:r>
          </a:p>
          <a:p>
            <a:pPr lvl="0" rtl="0">
              <a:spcBef>
                <a:spcPts val="0"/>
              </a:spcBef>
              <a:buNone/>
            </a:pPr>
            <a:r>
              <a:t/>
            </a:r>
            <a:endParaRPr sz="2500">
              <a:solidFill>
                <a:srgbClr val="FFFFFF"/>
              </a:solidFill>
              <a:latin typeface="Helvetica Neue"/>
              <a:ea typeface="Helvetica Neue"/>
              <a:cs typeface="Helvetica Neue"/>
              <a:sym typeface="Helvetica Neue"/>
            </a:endParaRPr>
          </a:p>
          <a:p>
            <a:pPr lvl="0">
              <a:spcBef>
                <a:spcPts val="0"/>
              </a:spcBef>
              <a:buNone/>
            </a:pPr>
            <a:r>
              <a:t/>
            </a:r>
            <a:endParaRPr sz="2500">
              <a:solidFill>
                <a:srgbClr val="FFFFFF"/>
              </a:solidFill>
              <a:latin typeface="Helvetica Neue"/>
              <a:ea typeface="Helvetica Neue"/>
              <a:cs typeface="Helvetica Neue"/>
              <a:sym typeface="Helvetica Neue"/>
            </a:endParaRPr>
          </a:p>
        </p:txBody>
      </p:sp>
      <p:pic>
        <p:nvPicPr>
          <p:cNvPr descr="Screen Shot 2015-02-26 at 1.40.37 PM.png" id="363" name="Shape 363"/>
          <p:cNvPicPr preferRelativeResize="0"/>
          <p:nvPr/>
        </p:nvPicPr>
        <p:blipFill>
          <a:blip r:embed="rId3">
            <a:alphaModFix/>
          </a:blip>
          <a:stretch>
            <a:fillRect/>
          </a:stretch>
        </p:blipFill>
        <p:spPr>
          <a:xfrm>
            <a:off x="4845191" y="0"/>
            <a:ext cx="3841617"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Colour palette </a:t>
            </a:r>
          </a:p>
        </p:txBody>
      </p:sp>
      <p:sp>
        <p:nvSpPr>
          <p:cNvPr id="369" name="Shape 369"/>
          <p:cNvSpPr txBox="1"/>
          <p:nvPr/>
        </p:nvSpPr>
        <p:spPr>
          <a:xfrm>
            <a:off x="191425" y="1326250"/>
            <a:ext cx="4785899" cy="3586500"/>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Go over to color.adobe.com to find a colour palette</a:t>
            </a: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rPr lang="en" sz="2500">
                <a:solidFill>
                  <a:srgbClr val="FFFFFF"/>
                </a:solidFill>
                <a:latin typeface="Helvetica Neue"/>
                <a:ea typeface="Helvetica Neue"/>
                <a:cs typeface="Helvetica Neue"/>
                <a:sym typeface="Helvetica Neue"/>
              </a:rPr>
              <a:t>Create a new layer (Layer &gt; New Layer)       and use the Shape tool to draw squares. Make sure to make the shapes according to the Hex codes of your colour palette on the side!</a:t>
            </a: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t/>
            </a:r>
            <a:endParaRPr sz="2500">
              <a:solidFill>
                <a:srgbClr val="FFFFFF"/>
              </a:solidFill>
              <a:latin typeface="Helvetica Neue"/>
              <a:ea typeface="Helvetica Neue"/>
              <a:cs typeface="Helvetica Neue"/>
              <a:sym typeface="Helvetica Neue"/>
            </a:endParaRPr>
          </a:p>
        </p:txBody>
      </p:sp>
      <p:pic>
        <p:nvPicPr>
          <p:cNvPr descr="Screen Shot 2015-02-26 at 1.53.05 PM.png" id="370" name="Shape 370"/>
          <p:cNvPicPr preferRelativeResize="0"/>
          <p:nvPr/>
        </p:nvPicPr>
        <p:blipFill>
          <a:blip r:embed="rId3">
            <a:alphaModFix/>
          </a:blip>
          <a:stretch>
            <a:fillRect/>
          </a:stretch>
        </p:blipFill>
        <p:spPr>
          <a:xfrm>
            <a:off x="6136525" y="1976100"/>
            <a:ext cx="419100" cy="400050"/>
          </a:xfrm>
          <a:prstGeom prst="rect">
            <a:avLst/>
          </a:prstGeom>
          <a:noFill/>
          <a:ln>
            <a:noFill/>
          </a:ln>
        </p:spPr>
      </p:pic>
      <p:pic>
        <p:nvPicPr>
          <p:cNvPr descr="Screen Shot 2015-02-26 at 2.22.15 PM.png" id="371" name="Shape 371"/>
          <p:cNvPicPr preferRelativeResize="0"/>
          <p:nvPr/>
        </p:nvPicPr>
        <p:blipFill>
          <a:blip r:embed="rId4">
            <a:alphaModFix/>
          </a:blip>
          <a:stretch>
            <a:fillRect/>
          </a:stretch>
        </p:blipFill>
        <p:spPr>
          <a:xfrm>
            <a:off x="5082461" y="1326249"/>
            <a:ext cx="3733238" cy="3167399"/>
          </a:xfrm>
          <a:prstGeom prst="rect">
            <a:avLst/>
          </a:prstGeom>
          <a:noFill/>
          <a:ln>
            <a:noFill/>
          </a:ln>
        </p:spPr>
      </p:pic>
      <p:pic>
        <p:nvPicPr>
          <p:cNvPr descr="Screen Shot 2015-02-26 at 1.53.05 PM.png" id="372" name="Shape 372"/>
          <p:cNvPicPr preferRelativeResize="0"/>
          <p:nvPr/>
        </p:nvPicPr>
        <p:blipFill>
          <a:blip r:embed="rId5">
            <a:alphaModFix/>
          </a:blip>
          <a:stretch>
            <a:fillRect/>
          </a:stretch>
        </p:blipFill>
        <p:spPr>
          <a:xfrm>
            <a:off x="1235500" y="2919475"/>
            <a:ext cx="419100" cy="400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pic>
        <p:nvPicPr>
          <p:cNvPr descr="Screen Shot 2015-02-26 at 2.36.45 PM.png" id="377" name="Shape 377"/>
          <p:cNvPicPr preferRelativeResize="0"/>
          <p:nvPr/>
        </p:nvPicPr>
        <p:blipFill>
          <a:blip r:embed="rId3">
            <a:alphaModFix/>
          </a:blip>
          <a:stretch>
            <a:fillRect/>
          </a:stretch>
        </p:blipFill>
        <p:spPr>
          <a:xfrm>
            <a:off x="2668584" y="0"/>
            <a:ext cx="3806830" cy="51434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Typeface</a:t>
            </a:r>
          </a:p>
        </p:txBody>
      </p:sp>
      <p:sp>
        <p:nvSpPr>
          <p:cNvPr id="383" name="Shape 383"/>
          <p:cNvSpPr txBox="1"/>
          <p:nvPr/>
        </p:nvSpPr>
        <p:spPr>
          <a:xfrm>
            <a:off x="457200" y="2399450"/>
            <a:ext cx="3561000" cy="857400"/>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Add a typeface!</a:t>
            </a: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t/>
            </a:r>
            <a:endParaRPr sz="2500">
              <a:solidFill>
                <a:srgbClr val="FFFFFF"/>
              </a:solidFill>
              <a:latin typeface="Helvetica Neue"/>
              <a:ea typeface="Helvetica Neue"/>
              <a:cs typeface="Helvetica Neue"/>
              <a:sym typeface="Helvetica Neue"/>
            </a:endParaRPr>
          </a:p>
        </p:txBody>
      </p:sp>
      <p:pic>
        <p:nvPicPr>
          <p:cNvPr descr="Screen Shot 2015-02-26 at 2.43.04 PM.png" id="384" name="Shape 384"/>
          <p:cNvPicPr preferRelativeResize="0"/>
          <p:nvPr/>
        </p:nvPicPr>
        <p:blipFill>
          <a:blip r:embed="rId3">
            <a:alphaModFix/>
          </a:blip>
          <a:stretch>
            <a:fillRect/>
          </a:stretch>
        </p:blipFill>
        <p:spPr>
          <a:xfrm>
            <a:off x="4082072" y="0"/>
            <a:ext cx="3838755"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Typeface</a:t>
            </a:r>
          </a:p>
        </p:txBody>
      </p:sp>
      <p:sp>
        <p:nvSpPr>
          <p:cNvPr id="390" name="Shape 390"/>
          <p:cNvSpPr txBox="1"/>
          <p:nvPr/>
        </p:nvSpPr>
        <p:spPr>
          <a:xfrm>
            <a:off x="457200" y="2399450"/>
            <a:ext cx="3561000" cy="857400"/>
          </a:xfrm>
          <a:prstGeom prst="rect">
            <a:avLst/>
          </a:prstGeom>
          <a:noFill/>
          <a:ln>
            <a:noFill/>
          </a:ln>
        </p:spPr>
        <p:txBody>
          <a:bodyPr anchorCtr="0" anchor="t" bIns="91425" lIns="91425" rIns="91425" tIns="91425">
            <a:noAutofit/>
          </a:bodyPr>
          <a:lstStyle/>
          <a:p>
            <a:pPr lvl="0" rtl="0">
              <a:spcBef>
                <a:spcPts val="0"/>
              </a:spcBef>
              <a:buNone/>
            </a:pPr>
            <a:r>
              <a:rPr lang="en" sz="2500">
                <a:solidFill>
                  <a:srgbClr val="FFFFFF"/>
                </a:solidFill>
                <a:latin typeface="Helvetica Neue"/>
                <a:ea typeface="Helvetica Neue"/>
                <a:cs typeface="Helvetica Neue"/>
                <a:sym typeface="Helvetica Neue"/>
              </a:rPr>
              <a:t>Add a typeface!</a:t>
            </a:r>
          </a:p>
          <a:p>
            <a:pPr lvl="0" rtl="0">
              <a:spcBef>
                <a:spcPts val="0"/>
              </a:spcBef>
              <a:buNone/>
            </a:pPr>
            <a:r>
              <a:t/>
            </a:r>
            <a:endParaRPr sz="2500">
              <a:solidFill>
                <a:srgbClr val="FFFFFF"/>
              </a:solidFill>
              <a:latin typeface="Helvetica Neue"/>
              <a:ea typeface="Helvetica Neue"/>
              <a:cs typeface="Helvetica Neue"/>
              <a:sym typeface="Helvetica Neue"/>
            </a:endParaRPr>
          </a:p>
          <a:p>
            <a:pPr lvl="0" rtl="0">
              <a:spcBef>
                <a:spcPts val="0"/>
              </a:spcBef>
              <a:buNone/>
            </a:pPr>
            <a:r>
              <a:t/>
            </a:r>
            <a:endParaRPr sz="2500">
              <a:solidFill>
                <a:srgbClr val="FFFFFF"/>
              </a:solidFill>
              <a:latin typeface="Helvetica Neue"/>
              <a:ea typeface="Helvetica Neue"/>
              <a:cs typeface="Helvetica Neue"/>
              <a:sym typeface="Helvetica Neue"/>
            </a:endParaRPr>
          </a:p>
        </p:txBody>
      </p:sp>
      <p:pic>
        <p:nvPicPr>
          <p:cNvPr descr="Screen Shot 2015-02-26 at 2.43.04 PM.png" id="391" name="Shape 391"/>
          <p:cNvPicPr preferRelativeResize="0"/>
          <p:nvPr/>
        </p:nvPicPr>
        <p:blipFill>
          <a:blip r:embed="rId3">
            <a:alphaModFix/>
          </a:blip>
          <a:stretch>
            <a:fillRect/>
          </a:stretch>
        </p:blipFill>
        <p:spPr>
          <a:xfrm>
            <a:off x="4082072" y="0"/>
            <a:ext cx="3838755"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type="ctrTitle"/>
          </p:nvPr>
        </p:nvSpPr>
        <p:spPr>
          <a:xfrm>
            <a:off x="685800" y="1583342"/>
            <a:ext cx="7772400" cy="1159799"/>
          </a:xfrm>
          <a:prstGeom prst="rect">
            <a:avLst/>
          </a:prstGeom>
        </p:spPr>
        <p:txBody>
          <a:bodyPr anchorCtr="0" anchor="b" bIns="91425" lIns="91425" rIns="91425" tIns="91425">
            <a:noAutofit/>
          </a:bodyPr>
          <a:lstStyle/>
          <a:p>
            <a:pPr lvl="0">
              <a:spcBef>
                <a:spcPts val="0"/>
              </a:spcBef>
              <a:buNone/>
            </a:pPr>
            <a:r>
              <a:rPr lang="en">
                <a:latin typeface="Helvetica Neue"/>
                <a:ea typeface="Helvetica Neue"/>
                <a:cs typeface="Helvetica Neue"/>
                <a:sym typeface="Helvetica Neue"/>
              </a:rPr>
              <a:t>Logo</a:t>
            </a:r>
          </a:p>
        </p:txBody>
      </p:sp>
      <p:sp>
        <p:nvSpPr>
          <p:cNvPr id="397" name="Shape 397"/>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rPr lang="en">
                <a:latin typeface="Helvetica Neue"/>
                <a:ea typeface="Helvetica Neue"/>
                <a:cs typeface="Helvetica Neue"/>
                <a:sym typeface="Helvetica Neue"/>
              </a:rPr>
              <a:t>Making a simple and minimal logo</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Helvetica Neue"/>
                <a:ea typeface="Helvetica Neue"/>
                <a:cs typeface="Helvetica Neue"/>
                <a:sym typeface="Helvetica Neue"/>
              </a:rPr>
              <a:t>Logo making!</a:t>
            </a:r>
          </a:p>
        </p:txBody>
      </p:sp>
      <p:sp>
        <p:nvSpPr>
          <p:cNvPr id="403" name="Shape 403"/>
          <p:cNvSpPr txBox="1"/>
          <p:nvPr>
            <p:ph idx="1" type="body"/>
          </p:nvPr>
        </p:nvSpPr>
        <p:spPr>
          <a:xfrm>
            <a:off x="457200" y="1200150"/>
            <a:ext cx="4711800" cy="3725699"/>
          </a:xfrm>
          <a:prstGeom prst="rect">
            <a:avLst/>
          </a:prstGeom>
        </p:spPr>
        <p:txBody>
          <a:bodyPr anchorCtr="0" anchor="t" bIns="91425" lIns="91425" rIns="91425" tIns="91425">
            <a:noAutofit/>
          </a:bodyPr>
          <a:lstStyle/>
          <a:p>
            <a:pPr lvl="0" rtl="0">
              <a:spcBef>
                <a:spcPts val="0"/>
              </a:spcBef>
              <a:buNone/>
            </a:pPr>
            <a:r>
              <a:rPr lang="en" sz="2500">
                <a:latin typeface="Helvetica Neue"/>
                <a:ea typeface="Helvetica Neue"/>
                <a:cs typeface="Helvetica Neue"/>
                <a:sym typeface="Helvetica Neue"/>
              </a:rPr>
              <a:t>Go to thenounproject.com and pick out an icon</a:t>
            </a:r>
          </a:p>
          <a:p>
            <a:pPr lvl="0" rtl="0">
              <a:spcBef>
                <a:spcPts val="0"/>
              </a:spcBef>
              <a:buNone/>
            </a:pPr>
            <a:r>
              <a:t/>
            </a:r>
            <a:endParaRPr sz="2500">
              <a:latin typeface="Helvetica Neue"/>
              <a:ea typeface="Helvetica Neue"/>
              <a:cs typeface="Helvetica Neue"/>
              <a:sym typeface="Helvetica Neue"/>
            </a:endParaRPr>
          </a:p>
          <a:p>
            <a:pPr lvl="0" rtl="0">
              <a:spcBef>
                <a:spcPts val="0"/>
              </a:spcBef>
              <a:buNone/>
            </a:pPr>
            <a:r>
              <a:rPr lang="en" sz="2500">
                <a:latin typeface="Helvetica Neue"/>
                <a:ea typeface="Helvetica Neue"/>
                <a:cs typeface="Helvetica Neue"/>
                <a:sym typeface="Helvetica Neue"/>
              </a:rPr>
              <a:t>Open it on Pixlr and add click Layer Styles &gt; Drop Shadow and change the colour accordingly!</a:t>
            </a:r>
          </a:p>
        </p:txBody>
      </p:sp>
      <p:pic>
        <p:nvPicPr>
          <p:cNvPr descr="Screen Shot 2015-02-26 at 2.58.04 PM.png" id="404" name="Shape 404"/>
          <p:cNvPicPr preferRelativeResize="0"/>
          <p:nvPr/>
        </p:nvPicPr>
        <p:blipFill>
          <a:blip r:embed="rId3">
            <a:alphaModFix/>
          </a:blip>
          <a:stretch>
            <a:fillRect/>
          </a:stretch>
        </p:blipFill>
        <p:spPr>
          <a:xfrm>
            <a:off x="5616750" y="1455000"/>
            <a:ext cx="3070050" cy="2369124"/>
          </a:xfrm>
          <a:prstGeom prst="rect">
            <a:avLst/>
          </a:prstGeom>
          <a:noFill/>
          <a:ln>
            <a:noFill/>
          </a:ln>
        </p:spPr>
      </p:pic>
      <p:sp>
        <p:nvSpPr>
          <p:cNvPr id="405" name="Shape 405"/>
          <p:cNvSpPr/>
          <p:nvPr/>
        </p:nvSpPr>
        <p:spPr>
          <a:xfrm>
            <a:off x="7696100" y="3407725"/>
            <a:ext cx="416399" cy="416399"/>
          </a:xfrm>
          <a:prstGeom prst="ellipse">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Logo making</a:t>
            </a:r>
          </a:p>
        </p:txBody>
      </p:sp>
      <p:sp>
        <p:nvSpPr>
          <p:cNvPr id="411" name="Shape 411"/>
          <p:cNvSpPr txBox="1"/>
          <p:nvPr>
            <p:ph idx="1" type="body"/>
          </p:nvPr>
        </p:nvSpPr>
        <p:spPr>
          <a:xfrm>
            <a:off x="457200" y="1787100"/>
            <a:ext cx="3499199" cy="1569300"/>
          </a:xfrm>
          <a:prstGeom prst="rect">
            <a:avLst/>
          </a:prstGeom>
        </p:spPr>
        <p:txBody>
          <a:bodyPr anchorCtr="0" anchor="t" bIns="91425" lIns="91425" rIns="91425" tIns="91425">
            <a:noAutofit/>
          </a:bodyPr>
          <a:lstStyle/>
          <a:p>
            <a:pPr lvl="0">
              <a:spcBef>
                <a:spcPts val="0"/>
              </a:spcBef>
              <a:buNone/>
            </a:pPr>
            <a:r>
              <a:rPr lang="en"/>
              <a:t>Saving the transparent file, you can add it to anything!</a:t>
            </a:r>
          </a:p>
        </p:txBody>
      </p:sp>
      <p:pic>
        <p:nvPicPr>
          <p:cNvPr descr="pay it.jpg" id="412" name="Shape 412"/>
          <p:cNvPicPr preferRelativeResize="0"/>
          <p:nvPr/>
        </p:nvPicPr>
        <p:blipFill>
          <a:blip r:embed="rId3">
            <a:alphaModFix/>
          </a:blip>
          <a:stretch>
            <a:fillRect/>
          </a:stretch>
        </p:blipFill>
        <p:spPr>
          <a:xfrm>
            <a:off x="4841300" y="1028700"/>
            <a:ext cx="3086100" cy="3086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idx="1" type="body"/>
          </p:nvPr>
        </p:nvSpPr>
        <p:spPr>
          <a:xfrm>
            <a:off x="655875" y="1200150"/>
            <a:ext cx="7893600" cy="3725699"/>
          </a:xfrm>
          <a:prstGeom prst="rect">
            <a:avLst/>
          </a:prstGeom>
        </p:spPr>
        <p:txBody>
          <a:bodyPr anchorCtr="0" anchor="t" bIns="91425" lIns="91425" rIns="91425" tIns="91425">
            <a:noAutofit/>
          </a:bodyPr>
          <a:lstStyle/>
          <a:p>
            <a:pPr lvl="0" algn="ctr">
              <a:spcBef>
                <a:spcPts val="0"/>
              </a:spcBef>
              <a:buNone/>
            </a:pPr>
            <a:r>
              <a:rPr lang="en">
                <a:latin typeface="Helvetica Neue"/>
                <a:ea typeface="Helvetica Neue"/>
                <a:cs typeface="Helvetica Neue"/>
                <a:sym typeface="Helvetica Neue"/>
              </a:rPr>
              <a:t>Pixlr is like a free, concise version of Photoshop that is accessible to all. Like Photoshop, it is generally used for photography purposes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ctrTitle"/>
          </p:nvPr>
        </p:nvSpPr>
        <p:spPr>
          <a:xfrm>
            <a:off x="685800" y="1583342"/>
            <a:ext cx="7772400" cy="1159799"/>
          </a:xfrm>
          <a:prstGeom prst="rect">
            <a:avLst/>
          </a:prstGeom>
        </p:spPr>
        <p:txBody>
          <a:bodyPr anchorCtr="0" anchor="b" bIns="91425" lIns="91425" rIns="91425" tIns="91425">
            <a:noAutofit/>
          </a:bodyPr>
          <a:lstStyle/>
          <a:p>
            <a:pPr lvl="0">
              <a:spcBef>
                <a:spcPts val="0"/>
              </a:spcBef>
              <a:buNone/>
            </a:pPr>
            <a:r>
              <a:rPr lang="en"/>
              <a:t>Thank you!</a:t>
            </a:r>
          </a:p>
        </p:txBody>
      </p:sp>
      <p:sp>
        <p:nvSpPr>
          <p:cNvPr id="418" name="Shape 418"/>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idx="1" type="body"/>
          </p:nvPr>
        </p:nvSpPr>
        <p:spPr>
          <a:xfrm>
            <a:off x="563825" y="437250"/>
            <a:ext cx="8169899" cy="4488599"/>
          </a:xfrm>
          <a:prstGeom prst="rect">
            <a:avLst/>
          </a:prstGeom>
        </p:spPr>
        <p:txBody>
          <a:bodyPr anchorCtr="0" anchor="t" bIns="91425" lIns="91425" rIns="91425" tIns="91425">
            <a:noAutofit/>
          </a:bodyPr>
          <a:lstStyle/>
          <a:p>
            <a:pPr lvl="0" rtl="0" algn="ctr">
              <a:spcBef>
                <a:spcPts val="0"/>
              </a:spcBef>
              <a:buNone/>
            </a:pPr>
            <a:r>
              <a:rPr lang="en" sz="2800">
                <a:latin typeface="Helvetica Neue"/>
                <a:ea typeface="Helvetica Neue"/>
                <a:cs typeface="Helvetica Neue"/>
                <a:sym typeface="Helvetica Neue"/>
              </a:rPr>
              <a:t>Today we’re going to attempt to touch on both. What we’re going to try to do is try to make the most of our time by covering key features like layers, filters and blend modes. </a:t>
            </a:r>
          </a:p>
          <a:p>
            <a:pPr lvl="0" rtl="0" algn="ctr">
              <a:spcBef>
                <a:spcPts val="0"/>
              </a:spcBef>
              <a:buNone/>
            </a:pPr>
            <a:r>
              <a:t/>
            </a:r>
            <a:endParaRPr sz="2800">
              <a:latin typeface="Helvetica Neue"/>
              <a:ea typeface="Helvetica Neue"/>
              <a:cs typeface="Helvetica Neue"/>
              <a:sym typeface="Helvetica Neue"/>
            </a:endParaRPr>
          </a:p>
          <a:p>
            <a:pPr lvl="0" rtl="0" algn="ctr">
              <a:spcBef>
                <a:spcPts val="0"/>
              </a:spcBef>
              <a:buClr>
                <a:schemeClr val="dk1"/>
              </a:buClr>
              <a:buSzPct val="39285"/>
              <a:buFont typeface="Arial"/>
              <a:buNone/>
            </a:pPr>
            <a:r>
              <a:rPr lang="en" sz="2800">
                <a:latin typeface="Helvetica Neue"/>
                <a:ea typeface="Helvetica Neue"/>
                <a:cs typeface="Helvetica Neue"/>
                <a:sym typeface="Helvetica Neue"/>
              </a:rPr>
              <a:t>We’ll learn how to select an image against a colour background and set it against another. We’ll also learn how to integrate text and vectors.</a:t>
            </a:r>
          </a:p>
          <a:p>
            <a:pPr lvl="0" rtl="0" algn="ctr">
              <a:spcBef>
                <a:spcPts val="0"/>
              </a:spcBef>
              <a:buNone/>
            </a:pPr>
            <a:r>
              <a:t/>
            </a:r>
            <a:endParaRPr sz="28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idx="1" type="body"/>
          </p:nvPr>
        </p:nvSpPr>
        <p:spPr>
          <a:xfrm>
            <a:off x="563825" y="437250"/>
            <a:ext cx="8169899" cy="4488599"/>
          </a:xfrm>
          <a:prstGeom prst="rect">
            <a:avLst/>
          </a:prstGeom>
        </p:spPr>
        <p:txBody>
          <a:bodyPr anchorCtr="0" anchor="t" bIns="91425" lIns="91425" rIns="91425" tIns="91425">
            <a:noAutofit/>
          </a:bodyPr>
          <a:lstStyle/>
          <a:p>
            <a:pPr lvl="0" rtl="0" algn="ctr">
              <a:spcBef>
                <a:spcPts val="0"/>
              </a:spcBef>
              <a:buNone/>
            </a:pPr>
            <a:r>
              <a:rPr lang="en" sz="2800">
                <a:latin typeface="Helvetica Neue"/>
                <a:ea typeface="Helvetica Neue"/>
                <a:cs typeface="Helvetica Neue"/>
                <a:sym typeface="Helvetica Neue"/>
              </a:rPr>
              <a:t>Today we’re going to attempt to touch on both. What we’re going to try to do is try to make the most of our time by covering key features like layers, filters and blend modes. </a:t>
            </a:r>
          </a:p>
          <a:p>
            <a:pPr lvl="0" rtl="0" algn="ctr">
              <a:spcBef>
                <a:spcPts val="0"/>
              </a:spcBef>
              <a:buNone/>
            </a:pPr>
            <a:r>
              <a:t/>
            </a:r>
            <a:endParaRPr sz="2800">
              <a:latin typeface="Helvetica Neue"/>
              <a:ea typeface="Helvetica Neue"/>
              <a:cs typeface="Helvetica Neue"/>
              <a:sym typeface="Helvetica Neue"/>
            </a:endParaRPr>
          </a:p>
          <a:p>
            <a:pPr lvl="0" rtl="0" algn="ctr">
              <a:spcBef>
                <a:spcPts val="0"/>
              </a:spcBef>
              <a:buNone/>
            </a:pPr>
            <a:r>
              <a:rPr lang="en" sz="2800">
                <a:latin typeface="Helvetica Neue"/>
                <a:ea typeface="Helvetica Neue"/>
                <a:cs typeface="Helvetica Neue"/>
                <a:sym typeface="Helvetica Neue"/>
              </a:rPr>
              <a:t>We’ll learn how to select an image against a colour background and set it against another. We’ll also learn how to integrate text and vectors.</a:t>
            </a:r>
          </a:p>
          <a:p>
            <a:pPr lvl="0" rtl="0" algn="ctr">
              <a:spcBef>
                <a:spcPts val="0"/>
              </a:spcBef>
              <a:buNone/>
            </a:pPr>
            <a:r>
              <a:t/>
            </a:r>
            <a:endParaRPr sz="2800">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ctrTitle"/>
          </p:nvPr>
        </p:nvSpPr>
        <p:spPr>
          <a:xfrm>
            <a:off x="685800" y="1583342"/>
            <a:ext cx="7772400" cy="1159799"/>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Interface Basics</a:t>
            </a:r>
          </a:p>
        </p:txBody>
      </p:sp>
      <p:sp>
        <p:nvSpPr>
          <p:cNvPr id="103" name="Shape 103"/>
          <p:cNvSpPr txBox="1"/>
          <p:nvPr>
            <p:ph idx="1" type="subTitle"/>
          </p:nvPr>
        </p:nvSpPr>
        <p:spPr>
          <a:xfrm>
            <a:off x="685800" y="2840053"/>
            <a:ext cx="7772400" cy="784799"/>
          </a:xfrm>
          <a:prstGeom prst="rect">
            <a:avLst/>
          </a:prstGeom>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Getting to know Photoshop</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sz="3500">
                <a:latin typeface="Helvetica Neue"/>
                <a:ea typeface="Helvetica Neue"/>
                <a:cs typeface="Helvetica Neue"/>
                <a:sym typeface="Helvetica Neue"/>
              </a:rPr>
              <a:t>Let’s Get Started!</a:t>
            </a:r>
          </a:p>
        </p:txBody>
      </p:sp>
      <p:sp>
        <p:nvSpPr>
          <p:cNvPr id="109" name="Shape 109"/>
          <p:cNvSpPr txBox="1"/>
          <p:nvPr>
            <p:ph idx="1" type="body"/>
          </p:nvPr>
        </p:nvSpPr>
        <p:spPr>
          <a:xfrm>
            <a:off x="928975" y="2401962"/>
            <a:ext cx="5077499" cy="1185299"/>
          </a:xfrm>
          <a:prstGeom prst="rect">
            <a:avLst/>
          </a:prstGeom>
        </p:spPr>
        <p:txBody>
          <a:bodyPr anchorCtr="0" anchor="t" bIns="91425" lIns="91425" rIns="91425" tIns="91425">
            <a:noAutofit/>
          </a:bodyPr>
          <a:lstStyle/>
          <a:p>
            <a:pPr lvl="0" rtl="0">
              <a:spcBef>
                <a:spcPts val="0"/>
              </a:spcBef>
              <a:buNone/>
            </a:pPr>
            <a:r>
              <a:rPr lang="en" sz="2500">
                <a:latin typeface="Helvetica Neue"/>
                <a:ea typeface="Helvetica Neue"/>
                <a:cs typeface="Helvetica Neue"/>
                <a:sym typeface="Helvetica Neue"/>
              </a:rPr>
              <a:t>Open up Pixlr at </a:t>
            </a:r>
            <a:r>
              <a:rPr lang="en" sz="2500" u="sng">
                <a:solidFill>
                  <a:schemeClr val="hlink"/>
                </a:solidFill>
                <a:latin typeface="Helvetica Neue"/>
                <a:ea typeface="Helvetica Neue"/>
                <a:cs typeface="Helvetica Neue"/>
                <a:sym typeface="Helvetica Neue"/>
                <a:hlinkClick r:id="rId3"/>
              </a:rPr>
              <a:t>http://apps.pixlr.com/editor/</a:t>
            </a:r>
          </a:p>
          <a:p>
            <a:pPr lvl="0" rtl="0">
              <a:spcBef>
                <a:spcPts val="0"/>
              </a:spcBef>
              <a:buNone/>
            </a:pPr>
            <a:r>
              <a:t/>
            </a:r>
            <a:endParaRPr sz="2500">
              <a:latin typeface="Helvetica Neue"/>
              <a:ea typeface="Helvetica Neue"/>
              <a:cs typeface="Helvetica Neue"/>
              <a:sym typeface="Helvetica Neue"/>
            </a:endParaRPr>
          </a:p>
          <a:p>
            <a:pPr lvl="0" rtl="0">
              <a:spcBef>
                <a:spcPts val="0"/>
              </a:spcBef>
              <a:buNone/>
            </a:pPr>
            <a:r>
              <a:t/>
            </a:r>
            <a:endParaRPr sz="2500">
              <a:latin typeface="Helvetica Neue"/>
              <a:ea typeface="Helvetica Neue"/>
              <a:cs typeface="Helvetica Neue"/>
              <a:sym typeface="Helvetica Neue"/>
            </a:endParaRPr>
          </a:p>
        </p:txBody>
      </p:sp>
      <p:pic>
        <p:nvPicPr>
          <p:cNvPr descr="Screen Shot 2015-01-30 at 12.50.55 PM.png" id="110" name="Shape 110"/>
          <p:cNvPicPr preferRelativeResize="0"/>
          <p:nvPr/>
        </p:nvPicPr>
        <p:blipFill>
          <a:blip r:embed="rId4">
            <a:alphaModFix/>
          </a:blip>
          <a:stretch>
            <a:fillRect/>
          </a:stretch>
        </p:blipFill>
        <p:spPr>
          <a:xfrm>
            <a:off x="5930469" y="1063375"/>
            <a:ext cx="2756329" cy="3862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